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8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2"/>
  </p:notesMasterIdLst>
  <p:sldIdLst>
    <p:sldId id="259" r:id="rId2"/>
    <p:sldId id="345" r:id="rId3"/>
    <p:sldId id="329" r:id="rId4"/>
    <p:sldId id="331" r:id="rId5"/>
    <p:sldId id="336" r:id="rId6"/>
    <p:sldId id="337" r:id="rId7"/>
    <p:sldId id="332" r:id="rId8"/>
    <p:sldId id="333" r:id="rId9"/>
    <p:sldId id="339" r:id="rId10"/>
    <p:sldId id="340" r:id="rId11"/>
    <p:sldId id="342" r:id="rId12"/>
    <p:sldId id="343" r:id="rId13"/>
    <p:sldId id="349" r:id="rId14"/>
    <p:sldId id="350" r:id="rId15"/>
    <p:sldId id="353" r:id="rId16"/>
    <p:sldId id="354" r:id="rId17"/>
    <p:sldId id="351" r:id="rId18"/>
    <p:sldId id="352" r:id="rId19"/>
    <p:sldId id="355" r:id="rId20"/>
    <p:sldId id="413" r:id="rId21"/>
    <p:sldId id="357" r:id="rId22"/>
    <p:sldId id="358" r:id="rId23"/>
    <p:sldId id="359" r:id="rId24"/>
    <p:sldId id="360" r:id="rId25"/>
    <p:sldId id="365" r:id="rId26"/>
    <p:sldId id="366" r:id="rId27"/>
    <p:sldId id="361" r:id="rId28"/>
    <p:sldId id="362" r:id="rId29"/>
    <p:sldId id="367" r:id="rId30"/>
    <p:sldId id="368" r:id="rId31"/>
    <p:sldId id="363" r:id="rId32"/>
    <p:sldId id="364" r:id="rId33"/>
    <p:sldId id="369" r:id="rId34"/>
    <p:sldId id="370" r:id="rId35"/>
    <p:sldId id="371" r:id="rId36"/>
    <p:sldId id="372" r:id="rId37"/>
    <p:sldId id="373" r:id="rId38"/>
    <p:sldId id="374" r:id="rId39"/>
    <p:sldId id="348" r:id="rId40"/>
    <p:sldId id="347" r:id="rId41"/>
    <p:sldId id="375" r:id="rId42"/>
    <p:sldId id="376" r:id="rId43"/>
    <p:sldId id="377" r:id="rId44"/>
    <p:sldId id="378" r:id="rId45"/>
    <p:sldId id="379" r:id="rId46"/>
    <p:sldId id="380" r:id="rId47"/>
    <p:sldId id="381" r:id="rId48"/>
    <p:sldId id="382" r:id="rId49"/>
    <p:sldId id="383" r:id="rId50"/>
    <p:sldId id="384" r:id="rId51"/>
    <p:sldId id="401" r:id="rId52"/>
    <p:sldId id="402" r:id="rId53"/>
    <p:sldId id="385" r:id="rId54"/>
    <p:sldId id="386" r:id="rId55"/>
    <p:sldId id="387" r:id="rId56"/>
    <p:sldId id="388" r:id="rId57"/>
    <p:sldId id="391" r:id="rId58"/>
    <p:sldId id="392" r:id="rId59"/>
    <p:sldId id="393" r:id="rId60"/>
    <p:sldId id="394" r:id="rId61"/>
    <p:sldId id="397" r:id="rId62"/>
    <p:sldId id="398" r:id="rId63"/>
    <p:sldId id="395" r:id="rId64"/>
    <p:sldId id="396" r:id="rId65"/>
    <p:sldId id="405" r:id="rId66"/>
    <p:sldId id="406" r:id="rId67"/>
    <p:sldId id="399" r:id="rId68"/>
    <p:sldId id="400" r:id="rId69"/>
    <p:sldId id="407" r:id="rId70"/>
    <p:sldId id="408" r:id="rId71"/>
    <p:sldId id="411" r:id="rId72"/>
    <p:sldId id="412" r:id="rId73"/>
    <p:sldId id="403" r:id="rId74"/>
    <p:sldId id="404" r:id="rId75"/>
    <p:sldId id="389" r:id="rId76"/>
    <p:sldId id="390" r:id="rId77"/>
    <p:sldId id="409" r:id="rId78"/>
    <p:sldId id="410" r:id="rId79"/>
    <p:sldId id="330" r:id="rId80"/>
    <p:sldId id="338" r:id="rId8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6833D54-B9BB-A01C-ABBD-8802DA098B0C}" name="Fairchild, Rachel" initials="RF" userId="S::rfairchild@ocap.org::0ef42836-c1a1-470b-a80f-229b441c0a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uddleston, Letha" initials="HL" lastIdx="10" clrIdx="0">
    <p:extLst>
      <p:ext uri="{19B8F6BF-5375-455C-9EA6-DF929625EA0E}">
        <p15:presenceInfo xmlns:p15="http://schemas.microsoft.com/office/powerpoint/2012/main" userId="S-1-5-21-403989741-1636072573-929701000-85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932F"/>
    <a:srgbClr val="F0DD6F"/>
    <a:srgbClr val="EC14C3"/>
    <a:srgbClr val="009999"/>
    <a:srgbClr val="07A9EC"/>
    <a:srgbClr val="BBBABE"/>
    <a:srgbClr val="A4B704"/>
    <a:srgbClr val="00C5CF"/>
    <a:srgbClr val="FE8E31"/>
    <a:srgbClr val="D1B5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7ACDD7-C300-4DA8-A15D-9DDB98A6E1D9}" v="182" dt="2025-11-14T20:10:28.9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13" autoAdjust="0"/>
    <p:restoredTop sz="84912" autoAdjust="0"/>
  </p:normalViewPr>
  <p:slideViewPr>
    <p:cSldViewPr snapToGrid="0">
      <p:cViewPr varScale="1">
        <p:scale>
          <a:sx n="99" d="100"/>
          <a:sy n="99" d="100"/>
        </p:scale>
        <p:origin x="204" y="984"/>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89" Type="http://schemas.microsoft.com/office/2015/10/relationships/revisionInfo" Target="revisionInfo.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microsoft.com/office/2018/10/relationships/authors" Target="author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commentAuthors" Target="commentAuthors.xml"/><Relationship Id="rId88"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notesMaster" Target="notesMasters/notesMaster1.xml"/><Relationship Id="rId19" Type="http://schemas.openxmlformats.org/officeDocument/2006/relationships/slide" Target="slides/slide1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lter, Erin" userId="1d4444a4-49d7-4e03-8429-8bf286400a58" providerId="ADAL" clId="{EBC8E8A7-AEB8-460B-876F-E1DD7FA18DD2}"/>
    <pc:docChg chg="undo custSel modSld">
      <pc:chgData name="Stelter, Erin" userId="1d4444a4-49d7-4e03-8429-8bf286400a58" providerId="ADAL" clId="{EBC8E8A7-AEB8-460B-876F-E1DD7FA18DD2}" dt="2025-11-14T20:20:55.178" v="1106" actId="13244"/>
      <pc:docMkLst>
        <pc:docMk/>
      </pc:docMkLst>
      <pc:sldChg chg="addSp modSp mod">
        <pc:chgData name="Stelter, Erin" userId="1d4444a4-49d7-4e03-8429-8bf286400a58" providerId="ADAL" clId="{EBC8E8A7-AEB8-460B-876F-E1DD7FA18DD2}" dt="2025-11-14T19:57:52.353" v="547" actId="962"/>
        <pc:sldMkLst>
          <pc:docMk/>
          <pc:sldMk cId="164182953" sldId="259"/>
        </pc:sldMkLst>
        <pc:spChg chg="mod">
          <ac:chgData name="Stelter, Erin" userId="1d4444a4-49d7-4e03-8429-8bf286400a58" providerId="ADAL" clId="{EBC8E8A7-AEB8-460B-876F-E1DD7FA18DD2}" dt="2025-11-14T19:01:00.280" v="210" actId="962"/>
          <ac:spMkLst>
            <pc:docMk/>
            <pc:sldMk cId="164182953" sldId="259"/>
            <ac:spMk id="2" creationId="{D623DE27-4CD9-4508-8D1F-3C4C86166A54}"/>
          </ac:spMkLst>
        </pc:spChg>
        <pc:spChg chg="add mod ord">
          <ac:chgData name="Stelter, Erin" userId="1d4444a4-49d7-4e03-8429-8bf286400a58" providerId="ADAL" clId="{EBC8E8A7-AEB8-460B-876F-E1DD7FA18DD2}" dt="2025-11-14T19:09:57.737" v="356" actId="13244"/>
          <ac:spMkLst>
            <pc:docMk/>
            <pc:sldMk cId="164182953" sldId="259"/>
            <ac:spMk id="4" creationId="{B1E8165F-96D3-EDD3-A3EC-9FBF05535F01}"/>
          </ac:spMkLst>
        </pc:spChg>
        <pc:picChg chg="mod">
          <ac:chgData name="Stelter, Erin" userId="1d4444a4-49d7-4e03-8429-8bf286400a58" providerId="ADAL" clId="{EBC8E8A7-AEB8-460B-876F-E1DD7FA18DD2}" dt="2025-11-14T19:01:21.120" v="212" actId="962"/>
          <ac:picMkLst>
            <pc:docMk/>
            <pc:sldMk cId="164182953" sldId="259"/>
            <ac:picMk id="5" creationId="{F9F822AD-E446-40AE-928D-1A3CD341DF6C}"/>
          </ac:picMkLst>
        </pc:picChg>
        <pc:picChg chg="mod">
          <ac:chgData name="Stelter, Erin" userId="1d4444a4-49d7-4e03-8429-8bf286400a58" providerId="ADAL" clId="{EBC8E8A7-AEB8-460B-876F-E1DD7FA18DD2}" dt="2025-11-14T19:57:52.353" v="547" actId="962"/>
          <ac:picMkLst>
            <pc:docMk/>
            <pc:sldMk cId="164182953" sldId="259"/>
            <ac:picMk id="7" creationId="{98409847-F5D5-4984-8400-F270BDFA869D}"/>
          </ac:picMkLst>
        </pc:picChg>
        <pc:picChg chg="ord">
          <ac:chgData name="Stelter, Erin" userId="1d4444a4-49d7-4e03-8429-8bf286400a58" providerId="ADAL" clId="{EBC8E8A7-AEB8-460B-876F-E1DD7FA18DD2}" dt="2025-11-14T19:09:55.348" v="355" actId="13244"/>
          <ac:picMkLst>
            <pc:docMk/>
            <pc:sldMk cId="164182953" sldId="259"/>
            <ac:picMk id="9" creationId="{6715584E-1DDB-4CA0-A066-D6C606041C8E}"/>
          </ac:picMkLst>
        </pc:picChg>
        <pc:picChg chg="mod ord">
          <ac:chgData name="Stelter, Erin" userId="1d4444a4-49d7-4e03-8429-8bf286400a58" providerId="ADAL" clId="{EBC8E8A7-AEB8-460B-876F-E1DD7FA18DD2}" dt="2025-11-14T19:12:29.307" v="364" actId="962"/>
          <ac:picMkLst>
            <pc:docMk/>
            <pc:sldMk cId="164182953" sldId="259"/>
            <ac:picMk id="15" creationId="{BE981C62-4D71-4C28-B591-11A92D3E790F}"/>
          </ac:picMkLst>
        </pc:picChg>
      </pc:sldChg>
      <pc:sldChg chg="addSp modSp mod">
        <pc:chgData name="Stelter, Erin" userId="1d4444a4-49d7-4e03-8429-8bf286400a58" providerId="ADAL" clId="{EBC8E8A7-AEB8-460B-876F-E1DD7FA18DD2}" dt="2025-11-14T20:16:45.048" v="1060" actId="13244"/>
        <pc:sldMkLst>
          <pc:docMk/>
          <pc:sldMk cId="484630517" sldId="329"/>
        </pc:sldMkLst>
        <pc:spChg chg="add mod ord">
          <ac:chgData name="Stelter, Erin" userId="1d4444a4-49d7-4e03-8429-8bf286400a58" providerId="ADAL" clId="{EBC8E8A7-AEB8-460B-876F-E1DD7FA18DD2}" dt="2025-11-14T19:11:17.710" v="358" actId="13244"/>
          <ac:spMkLst>
            <pc:docMk/>
            <pc:sldMk cId="484630517" sldId="329"/>
            <ac:spMk id="4" creationId="{B516F54B-95D3-3195-0340-6566712946BA}"/>
          </ac:spMkLst>
        </pc:spChg>
        <pc:spChg chg="mod">
          <ac:chgData name="Stelter, Erin" userId="1d4444a4-49d7-4e03-8429-8bf286400a58" providerId="ADAL" clId="{EBC8E8A7-AEB8-460B-876F-E1DD7FA18DD2}" dt="2025-11-14T19:02:13.500" v="229" actId="1076"/>
          <ac:spMkLst>
            <pc:docMk/>
            <pc:sldMk cId="484630517" sldId="329"/>
            <ac:spMk id="6" creationId="{A5D853C4-2CA9-4E8F-B3C2-634475A2FD75}"/>
          </ac:spMkLst>
        </pc:spChg>
        <pc:spChg chg="mod">
          <ac:chgData name="Stelter, Erin" userId="1d4444a4-49d7-4e03-8429-8bf286400a58" providerId="ADAL" clId="{EBC8E8A7-AEB8-460B-876F-E1DD7FA18DD2}" dt="2025-11-14T19:02:36.261" v="230" actId="164"/>
          <ac:spMkLst>
            <pc:docMk/>
            <pc:sldMk cId="484630517" sldId="329"/>
            <ac:spMk id="56" creationId="{7C0DE05A-CEB4-44E7-A879-7CDBFED38CB5}"/>
          </ac:spMkLst>
        </pc:spChg>
        <pc:spChg chg="mod">
          <ac:chgData name="Stelter, Erin" userId="1d4444a4-49d7-4e03-8429-8bf286400a58" providerId="ADAL" clId="{EBC8E8A7-AEB8-460B-876F-E1DD7FA18DD2}" dt="2025-11-14T19:02:13.500" v="229" actId="1076"/>
          <ac:spMkLst>
            <pc:docMk/>
            <pc:sldMk cId="484630517" sldId="329"/>
            <ac:spMk id="57" creationId="{5591187D-8BAD-45A0-ACE6-A902E64287C8}"/>
          </ac:spMkLst>
        </pc:spChg>
        <pc:spChg chg="mod">
          <ac:chgData name="Stelter, Erin" userId="1d4444a4-49d7-4e03-8429-8bf286400a58" providerId="ADAL" clId="{EBC8E8A7-AEB8-460B-876F-E1DD7FA18DD2}" dt="2025-11-14T19:02:13.500" v="229" actId="1076"/>
          <ac:spMkLst>
            <pc:docMk/>
            <pc:sldMk cId="484630517" sldId="329"/>
            <ac:spMk id="58" creationId="{43A53DFB-3634-4F2F-B917-CA11F4DCAECB}"/>
          </ac:spMkLst>
        </pc:spChg>
        <pc:spChg chg="mod">
          <ac:chgData name="Stelter, Erin" userId="1d4444a4-49d7-4e03-8429-8bf286400a58" providerId="ADAL" clId="{EBC8E8A7-AEB8-460B-876F-E1DD7FA18DD2}" dt="2025-11-14T19:02:36.261" v="230" actId="164"/>
          <ac:spMkLst>
            <pc:docMk/>
            <pc:sldMk cId="484630517" sldId="329"/>
            <ac:spMk id="59" creationId="{603D506C-8331-4E68-9FFD-0D94D2A61B7F}"/>
          </ac:spMkLst>
        </pc:spChg>
        <pc:spChg chg="mod">
          <ac:chgData name="Stelter, Erin" userId="1d4444a4-49d7-4e03-8429-8bf286400a58" providerId="ADAL" clId="{EBC8E8A7-AEB8-460B-876F-E1DD7FA18DD2}" dt="2025-11-14T19:02:13.500" v="229" actId="1076"/>
          <ac:spMkLst>
            <pc:docMk/>
            <pc:sldMk cId="484630517" sldId="329"/>
            <ac:spMk id="60" creationId="{7DA11EC0-9C97-4E95-8F70-055341766DA5}"/>
          </ac:spMkLst>
        </pc:spChg>
        <pc:spChg chg="mod">
          <ac:chgData name="Stelter, Erin" userId="1d4444a4-49d7-4e03-8429-8bf286400a58" providerId="ADAL" clId="{EBC8E8A7-AEB8-460B-876F-E1DD7FA18DD2}" dt="2025-11-14T19:02:13.500" v="229" actId="1076"/>
          <ac:spMkLst>
            <pc:docMk/>
            <pc:sldMk cId="484630517" sldId="329"/>
            <ac:spMk id="61" creationId="{A52C141E-7BC5-4C6E-8C76-8095DA53BCBA}"/>
          </ac:spMkLst>
        </pc:spChg>
        <pc:spChg chg="mod">
          <ac:chgData name="Stelter, Erin" userId="1d4444a4-49d7-4e03-8429-8bf286400a58" providerId="ADAL" clId="{EBC8E8A7-AEB8-460B-876F-E1DD7FA18DD2}" dt="2025-11-14T19:02:13.500" v="229" actId="1076"/>
          <ac:spMkLst>
            <pc:docMk/>
            <pc:sldMk cId="484630517" sldId="329"/>
            <ac:spMk id="62" creationId="{53F3072B-0D56-413E-84D7-0EED864EDC8E}"/>
          </ac:spMkLst>
        </pc:spChg>
        <pc:spChg chg="mod">
          <ac:chgData name="Stelter, Erin" userId="1d4444a4-49d7-4e03-8429-8bf286400a58" providerId="ADAL" clId="{EBC8E8A7-AEB8-460B-876F-E1DD7FA18DD2}" dt="2025-11-14T19:02:13.500" v="229" actId="1076"/>
          <ac:spMkLst>
            <pc:docMk/>
            <pc:sldMk cId="484630517" sldId="329"/>
            <ac:spMk id="63" creationId="{75CA6E76-A654-425B-9800-770DCF3EE6F0}"/>
          </ac:spMkLst>
        </pc:spChg>
        <pc:spChg chg="mod">
          <ac:chgData name="Stelter, Erin" userId="1d4444a4-49d7-4e03-8429-8bf286400a58" providerId="ADAL" clId="{EBC8E8A7-AEB8-460B-876F-E1DD7FA18DD2}" dt="2025-11-14T19:02:13.500" v="229" actId="1076"/>
          <ac:spMkLst>
            <pc:docMk/>
            <pc:sldMk cId="484630517" sldId="329"/>
            <ac:spMk id="64" creationId="{EB441257-F6BA-4D8F-A53B-66D475D75833}"/>
          </ac:spMkLst>
        </pc:spChg>
        <pc:spChg chg="mod">
          <ac:chgData name="Stelter, Erin" userId="1d4444a4-49d7-4e03-8429-8bf286400a58" providerId="ADAL" clId="{EBC8E8A7-AEB8-460B-876F-E1DD7FA18DD2}" dt="2025-11-14T19:02:36.261" v="230" actId="164"/>
          <ac:spMkLst>
            <pc:docMk/>
            <pc:sldMk cId="484630517" sldId="329"/>
            <ac:spMk id="65" creationId="{089DD64E-265B-4E1E-8628-34C6FF7B4778}"/>
          </ac:spMkLst>
        </pc:spChg>
        <pc:spChg chg="mod">
          <ac:chgData name="Stelter, Erin" userId="1d4444a4-49d7-4e03-8429-8bf286400a58" providerId="ADAL" clId="{EBC8E8A7-AEB8-460B-876F-E1DD7FA18DD2}" dt="2025-11-14T19:01:47.194" v="219" actId="962"/>
          <ac:spMkLst>
            <pc:docMk/>
            <pc:sldMk cId="484630517" sldId="329"/>
            <ac:spMk id="66" creationId="{7ACB6E94-37CF-4D04-9A61-1F591320E2A1}"/>
          </ac:spMkLst>
        </pc:spChg>
        <pc:spChg chg="mod">
          <ac:chgData name="Stelter, Erin" userId="1d4444a4-49d7-4e03-8429-8bf286400a58" providerId="ADAL" clId="{EBC8E8A7-AEB8-460B-876F-E1DD7FA18DD2}" dt="2025-11-14T19:02:36.261" v="230" actId="164"/>
          <ac:spMkLst>
            <pc:docMk/>
            <pc:sldMk cId="484630517" sldId="329"/>
            <ac:spMk id="68" creationId="{E0E22CE5-0B1F-4807-84F1-A0A616E697C9}"/>
          </ac:spMkLst>
        </pc:spChg>
        <pc:spChg chg="mod">
          <ac:chgData name="Stelter, Erin" userId="1d4444a4-49d7-4e03-8429-8bf286400a58" providerId="ADAL" clId="{EBC8E8A7-AEB8-460B-876F-E1DD7FA18DD2}" dt="2025-11-14T19:01:49.601" v="220" actId="962"/>
          <ac:spMkLst>
            <pc:docMk/>
            <pc:sldMk cId="484630517" sldId="329"/>
            <ac:spMk id="69" creationId="{46DA4F68-4E97-406A-82DE-7202147CA626}"/>
          </ac:spMkLst>
        </pc:spChg>
        <pc:spChg chg="mod">
          <ac:chgData name="Stelter, Erin" userId="1d4444a4-49d7-4e03-8429-8bf286400a58" providerId="ADAL" clId="{EBC8E8A7-AEB8-460B-876F-E1DD7FA18DD2}" dt="2025-11-14T19:01:52.203" v="221" actId="962"/>
          <ac:spMkLst>
            <pc:docMk/>
            <pc:sldMk cId="484630517" sldId="329"/>
            <ac:spMk id="71" creationId="{C25469B0-12A4-4230-825D-14EAE2FD586F}"/>
          </ac:spMkLst>
        </pc:spChg>
        <pc:spChg chg="mod">
          <ac:chgData name="Stelter, Erin" userId="1d4444a4-49d7-4e03-8429-8bf286400a58" providerId="ADAL" clId="{EBC8E8A7-AEB8-460B-876F-E1DD7FA18DD2}" dt="2025-11-14T19:01:54.236" v="222" actId="962"/>
          <ac:spMkLst>
            <pc:docMk/>
            <pc:sldMk cId="484630517" sldId="329"/>
            <ac:spMk id="77" creationId="{608B5126-E651-4D03-80C6-6AA826E6B64C}"/>
          </ac:spMkLst>
        </pc:spChg>
        <pc:spChg chg="mod">
          <ac:chgData name="Stelter, Erin" userId="1d4444a4-49d7-4e03-8429-8bf286400a58" providerId="ADAL" clId="{EBC8E8A7-AEB8-460B-876F-E1DD7FA18DD2}" dt="2025-11-14T19:01:55.932" v="223" actId="962"/>
          <ac:spMkLst>
            <pc:docMk/>
            <pc:sldMk cId="484630517" sldId="329"/>
            <ac:spMk id="91" creationId="{12B2E552-99AB-414C-BAA5-259613837779}"/>
          </ac:spMkLst>
        </pc:spChg>
        <pc:spChg chg="mod">
          <ac:chgData name="Stelter, Erin" userId="1d4444a4-49d7-4e03-8429-8bf286400a58" providerId="ADAL" clId="{EBC8E8A7-AEB8-460B-876F-E1DD7FA18DD2}" dt="2025-11-14T19:01:58.056" v="224" actId="962"/>
          <ac:spMkLst>
            <pc:docMk/>
            <pc:sldMk cId="484630517" sldId="329"/>
            <ac:spMk id="93" creationId="{7D2FCBA1-98D5-4C71-97FF-6B6A03183702}"/>
          </ac:spMkLst>
        </pc:spChg>
        <pc:spChg chg="mod">
          <ac:chgData name="Stelter, Erin" userId="1d4444a4-49d7-4e03-8429-8bf286400a58" providerId="ADAL" clId="{EBC8E8A7-AEB8-460B-876F-E1DD7FA18DD2}" dt="2025-11-14T19:01:59.854" v="225" actId="962"/>
          <ac:spMkLst>
            <pc:docMk/>
            <pc:sldMk cId="484630517" sldId="329"/>
            <ac:spMk id="95" creationId="{FB0DFCD9-574C-4B27-953E-DE1BA32BE721}"/>
          </ac:spMkLst>
        </pc:spChg>
        <pc:spChg chg="mod">
          <ac:chgData name="Stelter, Erin" userId="1d4444a4-49d7-4e03-8429-8bf286400a58" providerId="ADAL" clId="{EBC8E8A7-AEB8-460B-876F-E1DD7FA18DD2}" dt="2025-11-14T19:02:01.637" v="226" actId="962"/>
          <ac:spMkLst>
            <pc:docMk/>
            <pc:sldMk cId="484630517" sldId="329"/>
            <ac:spMk id="97" creationId="{49B91C9C-058B-4A12-B62B-00D7CCA2145F}"/>
          </ac:spMkLst>
        </pc:spChg>
        <pc:spChg chg="mod">
          <ac:chgData name="Stelter, Erin" userId="1d4444a4-49d7-4e03-8429-8bf286400a58" providerId="ADAL" clId="{EBC8E8A7-AEB8-460B-876F-E1DD7FA18DD2}" dt="2025-11-14T19:02:03.647" v="227" actId="962"/>
          <ac:spMkLst>
            <pc:docMk/>
            <pc:sldMk cId="484630517" sldId="329"/>
            <ac:spMk id="100" creationId="{6EFB4629-FE6D-406A-9292-89E4140D868A}"/>
          </ac:spMkLst>
        </pc:spChg>
        <pc:spChg chg="mod">
          <ac:chgData name="Stelter, Erin" userId="1d4444a4-49d7-4e03-8429-8bf286400a58" providerId="ADAL" clId="{EBC8E8A7-AEB8-460B-876F-E1DD7FA18DD2}" dt="2025-11-14T19:02:05.348" v="228" actId="962"/>
          <ac:spMkLst>
            <pc:docMk/>
            <pc:sldMk cId="484630517" sldId="329"/>
            <ac:spMk id="101" creationId="{7590A4DE-4B22-419A-B8FC-9A31BEA40A53}"/>
          </ac:spMkLst>
        </pc:spChg>
        <pc:spChg chg="mod">
          <ac:chgData name="Stelter, Erin" userId="1d4444a4-49d7-4e03-8429-8bf286400a58" providerId="ADAL" clId="{EBC8E8A7-AEB8-460B-876F-E1DD7FA18DD2}" dt="2025-11-14T19:02:36.261" v="230" actId="164"/>
          <ac:spMkLst>
            <pc:docMk/>
            <pc:sldMk cId="484630517" sldId="329"/>
            <ac:spMk id="106" creationId="{BC2EBBEE-E22A-4304-B074-F66197356D6C}"/>
          </ac:spMkLst>
        </pc:spChg>
        <pc:spChg chg="mod">
          <ac:chgData name="Stelter, Erin" userId="1d4444a4-49d7-4e03-8429-8bf286400a58" providerId="ADAL" clId="{EBC8E8A7-AEB8-460B-876F-E1DD7FA18DD2}" dt="2025-11-14T19:02:36.261" v="230" actId="164"/>
          <ac:spMkLst>
            <pc:docMk/>
            <pc:sldMk cId="484630517" sldId="329"/>
            <ac:spMk id="109" creationId="{4671F1E6-135D-4D80-9A24-207282D57070}"/>
          </ac:spMkLst>
        </pc:spChg>
        <pc:spChg chg="mod">
          <ac:chgData name="Stelter, Erin" userId="1d4444a4-49d7-4e03-8429-8bf286400a58" providerId="ADAL" clId="{EBC8E8A7-AEB8-460B-876F-E1DD7FA18DD2}" dt="2025-11-14T19:02:36.261" v="230" actId="164"/>
          <ac:spMkLst>
            <pc:docMk/>
            <pc:sldMk cId="484630517" sldId="329"/>
            <ac:spMk id="113" creationId="{173944FD-7B64-46F3-916C-BD8BCF9CBCAC}"/>
          </ac:spMkLst>
        </pc:spChg>
        <pc:spChg chg="mod">
          <ac:chgData name="Stelter, Erin" userId="1d4444a4-49d7-4e03-8429-8bf286400a58" providerId="ADAL" clId="{EBC8E8A7-AEB8-460B-876F-E1DD7FA18DD2}" dt="2025-11-14T19:02:36.261" v="230" actId="164"/>
          <ac:spMkLst>
            <pc:docMk/>
            <pc:sldMk cId="484630517" sldId="329"/>
            <ac:spMk id="114" creationId="{A5D7DA43-93B0-47EA-A1FE-5678C74C5837}"/>
          </ac:spMkLst>
        </pc:spChg>
        <pc:spChg chg="mod">
          <ac:chgData name="Stelter, Erin" userId="1d4444a4-49d7-4e03-8429-8bf286400a58" providerId="ADAL" clId="{EBC8E8A7-AEB8-460B-876F-E1DD7FA18DD2}" dt="2025-11-14T19:02:36.261" v="230" actId="164"/>
          <ac:spMkLst>
            <pc:docMk/>
            <pc:sldMk cId="484630517" sldId="329"/>
            <ac:spMk id="115" creationId="{D2E28279-4F8F-41CF-B7FB-A12069D13BB2}"/>
          </ac:spMkLst>
        </pc:spChg>
        <pc:spChg chg="mod">
          <ac:chgData name="Stelter, Erin" userId="1d4444a4-49d7-4e03-8429-8bf286400a58" providerId="ADAL" clId="{EBC8E8A7-AEB8-460B-876F-E1DD7FA18DD2}" dt="2025-11-14T19:02:36.261" v="230" actId="164"/>
          <ac:spMkLst>
            <pc:docMk/>
            <pc:sldMk cId="484630517" sldId="329"/>
            <ac:spMk id="118" creationId="{170370C3-BEA6-4E14-8C20-D53D316AC48C}"/>
          </ac:spMkLst>
        </pc:spChg>
        <pc:spChg chg="ord">
          <ac:chgData name="Stelter, Erin" userId="1d4444a4-49d7-4e03-8429-8bf286400a58" providerId="ADAL" clId="{EBC8E8A7-AEB8-460B-876F-E1DD7FA18DD2}" dt="2025-11-14T20:15:38.250" v="1042" actId="13244"/>
          <ac:spMkLst>
            <pc:docMk/>
            <pc:sldMk cId="484630517" sldId="329"/>
            <ac:spMk id="121" creationId="{00AC7B6F-0349-4071-9233-11FD99AE8C4D}"/>
          </ac:spMkLst>
        </pc:spChg>
        <pc:spChg chg="ord">
          <ac:chgData name="Stelter, Erin" userId="1d4444a4-49d7-4e03-8429-8bf286400a58" providerId="ADAL" clId="{EBC8E8A7-AEB8-460B-876F-E1DD7FA18DD2}" dt="2025-11-14T20:15:40.293" v="1043" actId="13244"/>
          <ac:spMkLst>
            <pc:docMk/>
            <pc:sldMk cId="484630517" sldId="329"/>
            <ac:spMk id="122" creationId="{22510505-618F-4783-98D0-C15CD56A8E76}"/>
          </ac:spMkLst>
        </pc:spChg>
        <pc:spChg chg="ord">
          <ac:chgData name="Stelter, Erin" userId="1d4444a4-49d7-4e03-8429-8bf286400a58" providerId="ADAL" clId="{EBC8E8A7-AEB8-460B-876F-E1DD7FA18DD2}" dt="2025-11-14T20:15:54.582" v="1046" actId="13244"/>
          <ac:spMkLst>
            <pc:docMk/>
            <pc:sldMk cId="484630517" sldId="329"/>
            <ac:spMk id="125" creationId="{4F68A1AD-CA72-401D-A253-2279FD9573E8}"/>
          </ac:spMkLst>
        </pc:spChg>
        <pc:spChg chg="ord">
          <ac:chgData name="Stelter, Erin" userId="1d4444a4-49d7-4e03-8429-8bf286400a58" providerId="ADAL" clId="{EBC8E8A7-AEB8-460B-876F-E1DD7FA18DD2}" dt="2025-11-14T20:16:04.470" v="1048" actId="13244"/>
          <ac:spMkLst>
            <pc:docMk/>
            <pc:sldMk cId="484630517" sldId="329"/>
            <ac:spMk id="126" creationId="{FE9866E7-B698-47C4-9C6C-4A297F66960E}"/>
          </ac:spMkLst>
        </pc:spChg>
        <pc:spChg chg="ord">
          <ac:chgData name="Stelter, Erin" userId="1d4444a4-49d7-4e03-8429-8bf286400a58" providerId="ADAL" clId="{EBC8E8A7-AEB8-460B-876F-E1DD7FA18DD2}" dt="2025-11-14T20:16:10.043" v="1050" actId="13244"/>
          <ac:spMkLst>
            <pc:docMk/>
            <pc:sldMk cId="484630517" sldId="329"/>
            <ac:spMk id="127" creationId="{6C03F049-6BD7-4927-9B67-9FFC67BC37E4}"/>
          </ac:spMkLst>
        </pc:spChg>
        <pc:spChg chg="ord">
          <ac:chgData name="Stelter, Erin" userId="1d4444a4-49d7-4e03-8429-8bf286400a58" providerId="ADAL" clId="{EBC8E8A7-AEB8-460B-876F-E1DD7FA18DD2}" dt="2025-11-14T20:16:12.440" v="1051" actId="13244"/>
          <ac:spMkLst>
            <pc:docMk/>
            <pc:sldMk cId="484630517" sldId="329"/>
            <ac:spMk id="128" creationId="{663A632C-345B-4F22-908E-D4B7F0CFD525}"/>
          </ac:spMkLst>
        </pc:spChg>
        <pc:spChg chg="ord">
          <ac:chgData name="Stelter, Erin" userId="1d4444a4-49d7-4e03-8429-8bf286400a58" providerId="ADAL" clId="{EBC8E8A7-AEB8-460B-876F-E1DD7FA18DD2}" dt="2025-11-14T20:16:14.669" v="1052" actId="13244"/>
          <ac:spMkLst>
            <pc:docMk/>
            <pc:sldMk cId="484630517" sldId="329"/>
            <ac:spMk id="130" creationId="{2FFC0822-D0E5-48ED-9964-3E41363B3FB9}"/>
          </ac:spMkLst>
        </pc:spChg>
        <pc:spChg chg="ord">
          <ac:chgData name="Stelter, Erin" userId="1d4444a4-49d7-4e03-8429-8bf286400a58" providerId="ADAL" clId="{EBC8E8A7-AEB8-460B-876F-E1DD7FA18DD2}" dt="2025-11-14T20:16:21.113" v="1054" actId="13244"/>
          <ac:spMkLst>
            <pc:docMk/>
            <pc:sldMk cId="484630517" sldId="329"/>
            <ac:spMk id="131" creationId="{2175209F-1975-427E-8792-3159A4E0DD98}"/>
          </ac:spMkLst>
        </pc:spChg>
        <pc:spChg chg="ord">
          <ac:chgData name="Stelter, Erin" userId="1d4444a4-49d7-4e03-8429-8bf286400a58" providerId="ADAL" clId="{EBC8E8A7-AEB8-460B-876F-E1DD7FA18DD2}" dt="2025-11-14T20:16:23.669" v="1055" actId="13244"/>
          <ac:spMkLst>
            <pc:docMk/>
            <pc:sldMk cId="484630517" sldId="329"/>
            <ac:spMk id="132" creationId="{0DDA5464-1EEF-4F7F-A934-7D9B14F3BE81}"/>
          </ac:spMkLst>
        </pc:spChg>
        <pc:spChg chg="ord">
          <ac:chgData name="Stelter, Erin" userId="1d4444a4-49d7-4e03-8429-8bf286400a58" providerId="ADAL" clId="{EBC8E8A7-AEB8-460B-876F-E1DD7FA18DD2}" dt="2025-11-14T20:16:30.079" v="1057" actId="13244"/>
          <ac:spMkLst>
            <pc:docMk/>
            <pc:sldMk cId="484630517" sldId="329"/>
            <ac:spMk id="133" creationId="{D47A8226-17BD-44EF-99CF-306D9DB5C322}"/>
          </ac:spMkLst>
        </pc:spChg>
        <pc:spChg chg="ord">
          <ac:chgData name="Stelter, Erin" userId="1d4444a4-49d7-4e03-8429-8bf286400a58" providerId="ADAL" clId="{EBC8E8A7-AEB8-460B-876F-E1DD7FA18DD2}" dt="2025-11-14T20:16:32.429" v="1058" actId="13244"/>
          <ac:spMkLst>
            <pc:docMk/>
            <pc:sldMk cId="484630517" sldId="329"/>
            <ac:spMk id="134" creationId="{E4DFD1A0-DFD7-40C7-BC8D-864A562F2CFB}"/>
          </ac:spMkLst>
        </pc:spChg>
        <pc:spChg chg="ord">
          <ac:chgData name="Stelter, Erin" userId="1d4444a4-49d7-4e03-8429-8bf286400a58" providerId="ADAL" clId="{EBC8E8A7-AEB8-460B-876F-E1DD7FA18DD2}" dt="2025-11-14T20:15:51.746" v="1045" actId="13244"/>
          <ac:spMkLst>
            <pc:docMk/>
            <pc:sldMk cId="484630517" sldId="329"/>
            <ac:spMk id="143" creationId="{AD686438-7221-43E0-8079-CD0F93B6A204}"/>
          </ac:spMkLst>
        </pc:spChg>
        <pc:spChg chg="ord">
          <ac:chgData name="Stelter, Erin" userId="1d4444a4-49d7-4e03-8429-8bf286400a58" providerId="ADAL" clId="{EBC8E8A7-AEB8-460B-876F-E1DD7FA18DD2}" dt="2025-11-14T20:15:43.926" v="1044" actId="13244"/>
          <ac:spMkLst>
            <pc:docMk/>
            <pc:sldMk cId="484630517" sldId="329"/>
            <ac:spMk id="144" creationId="{F1813673-0B49-472E-AFF8-832452CBED77}"/>
          </ac:spMkLst>
        </pc:spChg>
        <pc:spChg chg="ord">
          <ac:chgData name="Stelter, Erin" userId="1d4444a4-49d7-4e03-8429-8bf286400a58" providerId="ADAL" clId="{EBC8E8A7-AEB8-460B-876F-E1DD7FA18DD2}" dt="2025-11-14T20:16:08.096" v="1049" actId="13244"/>
          <ac:spMkLst>
            <pc:docMk/>
            <pc:sldMk cId="484630517" sldId="329"/>
            <ac:spMk id="145" creationId="{313E0D2A-2C0D-4D65-8180-44DF80EEE951}"/>
          </ac:spMkLst>
        </pc:spChg>
        <pc:spChg chg="ord">
          <ac:chgData name="Stelter, Erin" userId="1d4444a4-49d7-4e03-8429-8bf286400a58" providerId="ADAL" clId="{EBC8E8A7-AEB8-460B-876F-E1DD7FA18DD2}" dt="2025-11-14T20:16:18.526" v="1053" actId="13244"/>
          <ac:spMkLst>
            <pc:docMk/>
            <pc:sldMk cId="484630517" sldId="329"/>
            <ac:spMk id="147" creationId="{21A3DBA3-756C-407C-87E2-8E26C8B78D53}"/>
          </ac:spMkLst>
        </pc:spChg>
        <pc:spChg chg="ord">
          <ac:chgData name="Stelter, Erin" userId="1d4444a4-49d7-4e03-8429-8bf286400a58" providerId="ADAL" clId="{EBC8E8A7-AEB8-460B-876F-E1DD7FA18DD2}" dt="2025-11-14T20:16:27.104" v="1056" actId="13244"/>
          <ac:spMkLst>
            <pc:docMk/>
            <pc:sldMk cId="484630517" sldId="329"/>
            <ac:spMk id="148" creationId="{90BDF34B-A905-4E5B-ABF1-738410E4BC3E}"/>
          </ac:spMkLst>
        </pc:spChg>
        <pc:spChg chg="ord">
          <ac:chgData name="Stelter, Erin" userId="1d4444a4-49d7-4e03-8429-8bf286400a58" providerId="ADAL" clId="{EBC8E8A7-AEB8-460B-876F-E1DD7FA18DD2}" dt="2025-11-14T20:16:36.346" v="1059" actId="13244"/>
          <ac:spMkLst>
            <pc:docMk/>
            <pc:sldMk cId="484630517" sldId="329"/>
            <ac:spMk id="149" creationId="{0BAD7A0F-6A59-4177-94C1-A8D5D9FC1947}"/>
          </ac:spMkLst>
        </pc:spChg>
        <pc:spChg chg="ord">
          <ac:chgData name="Stelter, Erin" userId="1d4444a4-49d7-4e03-8429-8bf286400a58" providerId="ADAL" clId="{EBC8E8A7-AEB8-460B-876F-E1DD7FA18DD2}" dt="2025-11-14T20:16:01.665" v="1047" actId="13244"/>
          <ac:spMkLst>
            <pc:docMk/>
            <pc:sldMk cId="484630517" sldId="329"/>
            <ac:spMk id="151" creationId="{82D3B93F-FA4A-4CEF-9EC2-37A6A4A0091D}"/>
          </ac:spMkLst>
        </pc:spChg>
        <pc:spChg chg="ord">
          <ac:chgData name="Stelter, Erin" userId="1d4444a4-49d7-4e03-8429-8bf286400a58" providerId="ADAL" clId="{EBC8E8A7-AEB8-460B-876F-E1DD7FA18DD2}" dt="2025-11-14T20:16:45.048" v="1060" actId="13244"/>
          <ac:spMkLst>
            <pc:docMk/>
            <pc:sldMk cId="484630517" sldId="329"/>
            <ac:spMk id="152" creationId="{99684121-F3E3-4E2D-B33B-780331ACCD8E}"/>
          </ac:spMkLst>
        </pc:spChg>
        <pc:grpChg chg="mod ord">
          <ac:chgData name="Stelter, Erin" userId="1d4444a4-49d7-4e03-8429-8bf286400a58" providerId="ADAL" clId="{EBC8E8A7-AEB8-460B-876F-E1DD7FA18DD2}" dt="2025-11-14T20:14:33.344" v="1038" actId="13244"/>
          <ac:grpSpMkLst>
            <pc:docMk/>
            <pc:sldMk cId="484630517" sldId="329"/>
            <ac:grpSpMk id="2" creationId="{1018BBD5-83D1-4BC9-868D-72D2E725B39B}"/>
          </ac:grpSpMkLst>
        </pc:grpChg>
        <pc:grpChg chg="mod ord">
          <ac:chgData name="Stelter, Erin" userId="1d4444a4-49d7-4e03-8429-8bf286400a58" providerId="ADAL" clId="{EBC8E8A7-AEB8-460B-876F-E1DD7FA18DD2}" dt="2025-11-14T20:14:37.864" v="1039" actId="13244"/>
          <ac:grpSpMkLst>
            <pc:docMk/>
            <pc:sldMk cId="484630517" sldId="329"/>
            <ac:grpSpMk id="3" creationId="{85F1A98B-9FB8-49B1-B291-A45C30A1F60F}"/>
          </ac:grpSpMkLst>
        </pc:grpChg>
        <pc:grpChg chg="mod ord">
          <ac:chgData name="Stelter, Erin" userId="1d4444a4-49d7-4e03-8429-8bf286400a58" providerId="ADAL" clId="{EBC8E8A7-AEB8-460B-876F-E1DD7FA18DD2}" dt="2025-11-14T19:12:40.248" v="365" actId="962"/>
          <ac:grpSpMkLst>
            <pc:docMk/>
            <pc:sldMk cId="484630517" sldId="329"/>
            <ac:grpSpMk id="5" creationId="{499D4809-D7B9-9C38-2BFD-684DD61009D3}"/>
          </ac:grpSpMkLst>
        </pc:grpChg>
        <pc:grpChg chg="mod ord">
          <ac:chgData name="Stelter, Erin" userId="1d4444a4-49d7-4e03-8429-8bf286400a58" providerId="ADAL" clId="{EBC8E8A7-AEB8-460B-876F-E1DD7FA18DD2}" dt="2025-11-14T20:14:43.168" v="1040" actId="13244"/>
          <ac:grpSpMkLst>
            <pc:docMk/>
            <pc:sldMk cId="484630517" sldId="329"/>
            <ac:grpSpMk id="9" creationId="{C183BF17-5611-48AC-8FED-39AC4122E183}"/>
          </ac:grpSpMkLst>
        </pc:grpChg>
        <pc:picChg chg="mod ord">
          <ac:chgData name="Stelter, Erin" userId="1d4444a4-49d7-4e03-8429-8bf286400a58" providerId="ADAL" clId="{EBC8E8A7-AEB8-460B-876F-E1DD7FA18DD2}" dt="2025-11-14T20:15:19.247" v="1041" actId="13244"/>
          <ac:picMkLst>
            <pc:docMk/>
            <pc:sldMk cId="484630517" sldId="329"/>
            <ac:picMk id="155" creationId="{9470C7A6-55DA-4454-BC27-36627CA5F100}"/>
          </ac:picMkLst>
        </pc:picChg>
      </pc:sldChg>
      <pc:sldChg chg="modSp mod">
        <pc:chgData name="Stelter, Erin" userId="1d4444a4-49d7-4e03-8429-8bf286400a58" providerId="ADAL" clId="{EBC8E8A7-AEB8-460B-876F-E1DD7FA18DD2}" dt="2025-11-14T20:07:22.767" v="1000" actId="962"/>
        <pc:sldMkLst>
          <pc:docMk/>
          <pc:sldMk cId="1452478935" sldId="330"/>
        </pc:sldMkLst>
        <pc:spChg chg="mod">
          <ac:chgData name="Stelter, Erin" userId="1d4444a4-49d7-4e03-8429-8bf286400a58" providerId="ADAL" clId="{EBC8E8A7-AEB8-460B-876F-E1DD7FA18DD2}" dt="2025-11-14T20:07:22.767" v="1000" actId="962"/>
          <ac:spMkLst>
            <pc:docMk/>
            <pc:sldMk cId="1452478935" sldId="330"/>
            <ac:spMk id="3" creationId="{9CD54A68-86FF-4D55-B316-FC24710BFD92}"/>
          </ac:spMkLst>
        </pc:spChg>
        <pc:spChg chg="mod">
          <ac:chgData name="Stelter, Erin" userId="1d4444a4-49d7-4e03-8429-8bf286400a58" providerId="ADAL" clId="{EBC8E8A7-AEB8-460B-876F-E1DD7FA18DD2}" dt="2025-11-14T20:07:10.145" v="998" actId="962"/>
          <ac:spMkLst>
            <pc:docMk/>
            <pc:sldMk cId="1452478935" sldId="330"/>
            <ac:spMk id="12" creationId="{2EB7CCC7-80C3-4D65-B0A1-D9935D95795C}"/>
          </ac:spMkLst>
        </pc:spChg>
        <pc:spChg chg="mod">
          <ac:chgData name="Stelter, Erin" userId="1d4444a4-49d7-4e03-8429-8bf286400a58" providerId="ADAL" clId="{EBC8E8A7-AEB8-460B-876F-E1DD7FA18DD2}" dt="2025-11-14T20:07:02.782" v="997" actId="962"/>
          <ac:spMkLst>
            <pc:docMk/>
            <pc:sldMk cId="1452478935" sldId="330"/>
            <ac:spMk id="19" creationId="{EDC5F140-3B35-4FEA-A032-2B95B7808860}"/>
          </ac:spMkLst>
        </pc:spChg>
        <pc:spChg chg="mod">
          <ac:chgData name="Stelter, Erin" userId="1d4444a4-49d7-4e03-8429-8bf286400a58" providerId="ADAL" clId="{EBC8E8A7-AEB8-460B-876F-E1DD7FA18DD2}" dt="2025-11-14T19:00:24.506" v="204" actId="33553"/>
          <ac:spMkLst>
            <pc:docMk/>
            <pc:sldMk cId="1452478935" sldId="330"/>
            <ac:spMk id="22" creationId="{14782940-0DFF-41D5-BF1F-81BE8B101465}"/>
          </ac:spMkLst>
        </pc:spChg>
        <pc:grpChg chg="mod">
          <ac:chgData name="Stelter, Erin" userId="1d4444a4-49d7-4e03-8429-8bf286400a58" providerId="ADAL" clId="{EBC8E8A7-AEB8-460B-876F-E1DD7FA18DD2}" dt="2025-11-14T20:06:58.442" v="996" actId="962"/>
          <ac:grpSpMkLst>
            <pc:docMk/>
            <pc:sldMk cId="1452478935" sldId="330"/>
            <ac:grpSpMk id="21" creationId="{9D29994C-F929-4271-9F73-5090CE047131}"/>
          </ac:grpSpMkLst>
        </pc:grpChg>
      </pc:sldChg>
      <pc:sldChg chg="addSp modSp mod">
        <pc:chgData name="Stelter, Erin" userId="1d4444a4-49d7-4e03-8429-8bf286400a58" providerId="ADAL" clId="{EBC8E8A7-AEB8-460B-876F-E1DD7FA18DD2}" dt="2025-11-14T20:17:16.079" v="1062" actId="13244"/>
        <pc:sldMkLst>
          <pc:docMk/>
          <pc:sldMk cId="3257231730" sldId="331"/>
        </pc:sldMkLst>
        <pc:spChg chg="add mod ord">
          <ac:chgData name="Stelter, Erin" userId="1d4444a4-49d7-4e03-8429-8bf286400a58" providerId="ADAL" clId="{EBC8E8A7-AEB8-460B-876F-E1DD7FA18DD2}" dt="2025-11-14T19:11:50.788" v="362" actId="13244"/>
          <ac:spMkLst>
            <pc:docMk/>
            <pc:sldMk cId="3257231730" sldId="331"/>
            <ac:spMk id="2" creationId="{9E7038C3-3BE3-2662-5084-AC1AC4E93BCC}"/>
          </ac:spMkLst>
        </pc:spChg>
        <pc:spChg chg="mod">
          <ac:chgData name="Stelter, Erin" userId="1d4444a4-49d7-4e03-8429-8bf286400a58" providerId="ADAL" clId="{EBC8E8A7-AEB8-460B-876F-E1DD7FA18DD2}" dt="2025-11-14T19:13:00.175" v="370" actId="962"/>
          <ac:spMkLst>
            <pc:docMk/>
            <pc:sldMk cId="3257231730" sldId="331"/>
            <ac:spMk id="56" creationId="{7C0DE05A-CEB4-44E7-A879-7CDBFED38CB5}"/>
          </ac:spMkLst>
        </pc:spChg>
        <pc:spChg chg="mod">
          <ac:chgData name="Stelter, Erin" userId="1d4444a4-49d7-4e03-8429-8bf286400a58" providerId="ADAL" clId="{EBC8E8A7-AEB8-460B-876F-E1DD7FA18DD2}" dt="2025-11-14T19:13:33.589" v="371" actId="164"/>
          <ac:spMkLst>
            <pc:docMk/>
            <pc:sldMk cId="3257231730" sldId="331"/>
            <ac:spMk id="58" creationId="{43A53DFB-3634-4F2F-B917-CA11F4DCAECB}"/>
          </ac:spMkLst>
        </pc:spChg>
        <pc:spChg chg="mod">
          <ac:chgData name="Stelter, Erin" userId="1d4444a4-49d7-4e03-8429-8bf286400a58" providerId="ADAL" clId="{EBC8E8A7-AEB8-460B-876F-E1DD7FA18DD2}" dt="2025-11-14T19:13:33.589" v="371" actId="164"/>
          <ac:spMkLst>
            <pc:docMk/>
            <pc:sldMk cId="3257231730" sldId="331"/>
            <ac:spMk id="63" creationId="{75CA6E76-A654-425B-9800-770DCF3EE6F0}"/>
          </ac:spMkLst>
        </pc:spChg>
        <pc:spChg chg="mod">
          <ac:chgData name="Stelter, Erin" userId="1d4444a4-49d7-4e03-8429-8bf286400a58" providerId="ADAL" clId="{EBC8E8A7-AEB8-460B-876F-E1DD7FA18DD2}" dt="2025-11-14T19:13:33.589" v="371" actId="164"/>
          <ac:spMkLst>
            <pc:docMk/>
            <pc:sldMk cId="3257231730" sldId="331"/>
            <ac:spMk id="65" creationId="{089DD64E-265B-4E1E-8628-34C6FF7B4778}"/>
          </ac:spMkLst>
        </pc:spChg>
        <pc:spChg chg="mod">
          <ac:chgData name="Stelter, Erin" userId="1d4444a4-49d7-4e03-8429-8bf286400a58" providerId="ADAL" clId="{EBC8E8A7-AEB8-460B-876F-E1DD7FA18DD2}" dt="2025-11-14T19:13:33.589" v="371" actId="164"/>
          <ac:spMkLst>
            <pc:docMk/>
            <pc:sldMk cId="3257231730" sldId="331"/>
            <ac:spMk id="66" creationId="{7ACB6E94-37CF-4D04-9A61-1F591320E2A1}"/>
          </ac:spMkLst>
        </pc:spChg>
        <pc:spChg chg="mod">
          <ac:chgData name="Stelter, Erin" userId="1d4444a4-49d7-4e03-8429-8bf286400a58" providerId="ADAL" clId="{EBC8E8A7-AEB8-460B-876F-E1DD7FA18DD2}" dt="2025-11-14T19:13:33.589" v="371" actId="164"/>
          <ac:spMkLst>
            <pc:docMk/>
            <pc:sldMk cId="3257231730" sldId="331"/>
            <ac:spMk id="78" creationId="{91C08440-48C1-4811-AC45-0982B357FF50}"/>
          </ac:spMkLst>
        </pc:spChg>
        <pc:spChg chg="mod">
          <ac:chgData name="Stelter, Erin" userId="1d4444a4-49d7-4e03-8429-8bf286400a58" providerId="ADAL" clId="{EBC8E8A7-AEB8-460B-876F-E1DD7FA18DD2}" dt="2025-11-14T19:13:33.589" v="371" actId="164"/>
          <ac:spMkLst>
            <pc:docMk/>
            <pc:sldMk cId="3257231730" sldId="331"/>
            <ac:spMk id="92" creationId="{2E005F17-BCA9-43F1-ACDD-0061BD94935F}"/>
          </ac:spMkLst>
        </pc:spChg>
        <pc:spChg chg="mod">
          <ac:chgData name="Stelter, Erin" userId="1d4444a4-49d7-4e03-8429-8bf286400a58" providerId="ADAL" clId="{EBC8E8A7-AEB8-460B-876F-E1DD7FA18DD2}" dt="2025-11-14T19:13:33.589" v="371" actId="164"/>
          <ac:spMkLst>
            <pc:docMk/>
            <pc:sldMk cId="3257231730" sldId="331"/>
            <ac:spMk id="93" creationId="{7D2FCBA1-98D5-4C71-97FF-6B6A03183702}"/>
          </ac:spMkLst>
        </pc:spChg>
        <pc:spChg chg="mod">
          <ac:chgData name="Stelter, Erin" userId="1d4444a4-49d7-4e03-8429-8bf286400a58" providerId="ADAL" clId="{EBC8E8A7-AEB8-460B-876F-E1DD7FA18DD2}" dt="2025-11-14T19:13:33.589" v="371" actId="164"/>
          <ac:spMkLst>
            <pc:docMk/>
            <pc:sldMk cId="3257231730" sldId="331"/>
            <ac:spMk id="99" creationId="{0EA5CDCD-22EE-4FF0-8E2A-6CB4359D66EB}"/>
          </ac:spMkLst>
        </pc:spChg>
        <pc:spChg chg="mod">
          <ac:chgData name="Stelter, Erin" userId="1d4444a4-49d7-4e03-8429-8bf286400a58" providerId="ADAL" clId="{EBC8E8A7-AEB8-460B-876F-E1DD7FA18DD2}" dt="2025-11-14T19:13:33.589" v="371" actId="164"/>
          <ac:spMkLst>
            <pc:docMk/>
            <pc:sldMk cId="3257231730" sldId="331"/>
            <ac:spMk id="111" creationId="{657112A9-27D7-4940-83BA-8E500F2EEC56}"/>
          </ac:spMkLst>
        </pc:spChg>
        <pc:spChg chg="mod">
          <ac:chgData name="Stelter, Erin" userId="1d4444a4-49d7-4e03-8429-8bf286400a58" providerId="ADAL" clId="{EBC8E8A7-AEB8-460B-876F-E1DD7FA18DD2}" dt="2025-11-14T19:13:33.589" v="371" actId="164"/>
          <ac:spMkLst>
            <pc:docMk/>
            <pc:sldMk cId="3257231730" sldId="331"/>
            <ac:spMk id="114" creationId="{A5D7DA43-93B0-47EA-A1FE-5678C74C5837}"/>
          </ac:spMkLst>
        </pc:spChg>
        <pc:spChg chg="ord">
          <ac:chgData name="Stelter, Erin" userId="1d4444a4-49d7-4e03-8429-8bf286400a58" providerId="ADAL" clId="{EBC8E8A7-AEB8-460B-876F-E1DD7FA18DD2}" dt="2025-11-14T20:17:13.714" v="1061" actId="13244"/>
          <ac:spMkLst>
            <pc:docMk/>
            <pc:sldMk cId="3257231730" sldId="331"/>
            <ac:spMk id="121" creationId="{00AC7B6F-0349-4071-9233-11FD99AE8C4D}"/>
          </ac:spMkLst>
        </pc:spChg>
        <pc:spChg chg="ord">
          <ac:chgData name="Stelter, Erin" userId="1d4444a4-49d7-4e03-8429-8bf286400a58" providerId="ADAL" clId="{EBC8E8A7-AEB8-460B-876F-E1DD7FA18DD2}" dt="2025-11-14T20:17:16.079" v="1062" actId="13244"/>
          <ac:spMkLst>
            <pc:docMk/>
            <pc:sldMk cId="3257231730" sldId="331"/>
            <ac:spMk id="123" creationId="{2331F58D-0570-440D-97D4-33CD4D555ADC}"/>
          </ac:spMkLst>
        </pc:spChg>
        <pc:grpChg chg="mod">
          <ac:chgData name="Stelter, Erin" userId="1d4444a4-49d7-4e03-8429-8bf286400a58" providerId="ADAL" clId="{EBC8E8A7-AEB8-460B-876F-E1DD7FA18DD2}" dt="2025-11-14T19:15:16.410" v="376" actId="962"/>
          <ac:grpSpMkLst>
            <pc:docMk/>
            <pc:sldMk cId="3257231730" sldId="331"/>
            <ac:grpSpMk id="3" creationId="{AA491CD7-7602-6B08-9B3E-9024C8A79607}"/>
          </ac:grpSpMkLst>
        </pc:grpChg>
      </pc:sldChg>
      <pc:sldChg chg="addSp modSp mod">
        <pc:chgData name="Stelter, Erin" userId="1d4444a4-49d7-4e03-8429-8bf286400a58" providerId="ADAL" clId="{EBC8E8A7-AEB8-460B-876F-E1DD7FA18DD2}" dt="2025-11-14T20:20:55.178" v="1106" actId="13244"/>
        <pc:sldMkLst>
          <pc:docMk/>
          <pc:sldMk cId="1927143760" sldId="332"/>
        </pc:sldMkLst>
        <pc:spChg chg="add mod ord">
          <ac:chgData name="Stelter, Erin" userId="1d4444a4-49d7-4e03-8429-8bf286400a58" providerId="ADAL" clId="{EBC8E8A7-AEB8-460B-876F-E1DD7FA18DD2}" dt="2025-11-14T20:08:10.223" v="1005" actId="13244"/>
          <ac:spMkLst>
            <pc:docMk/>
            <pc:sldMk cId="1927143760" sldId="332"/>
            <ac:spMk id="2" creationId="{D378F180-5A91-7521-7F0A-811CBC6AF3E3}"/>
          </ac:spMkLst>
        </pc:spChg>
        <pc:spChg chg="mod">
          <ac:chgData name="Stelter, Erin" userId="1d4444a4-49d7-4e03-8429-8bf286400a58" providerId="ADAL" clId="{EBC8E8A7-AEB8-460B-876F-E1DD7FA18DD2}" dt="2025-11-14T19:15:00.173" v="374" actId="164"/>
          <ac:spMkLst>
            <pc:docMk/>
            <pc:sldMk cId="1927143760" sldId="332"/>
            <ac:spMk id="58" creationId="{43A53DFB-3634-4F2F-B917-CA11F4DCAECB}"/>
          </ac:spMkLst>
        </pc:spChg>
        <pc:spChg chg="mod">
          <ac:chgData name="Stelter, Erin" userId="1d4444a4-49d7-4e03-8429-8bf286400a58" providerId="ADAL" clId="{EBC8E8A7-AEB8-460B-876F-E1DD7FA18DD2}" dt="2025-11-14T19:15:00.173" v="374" actId="164"/>
          <ac:spMkLst>
            <pc:docMk/>
            <pc:sldMk cId="1927143760" sldId="332"/>
            <ac:spMk id="71" creationId="{C25469B0-12A4-4230-825D-14EAE2FD586F}"/>
          </ac:spMkLst>
        </pc:spChg>
        <pc:spChg chg="mod">
          <ac:chgData name="Stelter, Erin" userId="1d4444a4-49d7-4e03-8429-8bf286400a58" providerId="ADAL" clId="{EBC8E8A7-AEB8-460B-876F-E1DD7FA18DD2}" dt="2025-11-14T19:15:00.173" v="374" actId="164"/>
          <ac:spMkLst>
            <pc:docMk/>
            <pc:sldMk cId="1927143760" sldId="332"/>
            <ac:spMk id="91" creationId="{12B2E552-99AB-414C-BAA5-259613837779}"/>
          </ac:spMkLst>
        </pc:spChg>
        <pc:spChg chg="mod">
          <ac:chgData name="Stelter, Erin" userId="1d4444a4-49d7-4e03-8429-8bf286400a58" providerId="ADAL" clId="{EBC8E8A7-AEB8-460B-876F-E1DD7FA18DD2}" dt="2025-11-14T19:15:00.173" v="374" actId="164"/>
          <ac:spMkLst>
            <pc:docMk/>
            <pc:sldMk cId="1927143760" sldId="332"/>
            <ac:spMk id="95" creationId="{FB0DFCD9-574C-4B27-953E-DE1BA32BE721}"/>
          </ac:spMkLst>
        </pc:spChg>
        <pc:spChg chg="mod">
          <ac:chgData name="Stelter, Erin" userId="1d4444a4-49d7-4e03-8429-8bf286400a58" providerId="ADAL" clId="{EBC8E8A7-AEB8-460B-876F-E1DD7FA18DD2}" dt="2025-11-14T19:15:00.173" v="374" actId="164"/>
          <ac:spMkLst>
            <pc:docMk/>
            <pc:sldMk cId="1927143760" sldId="332"/>
            <ac:spMk id="96" creationId="{FA08D9E2-BF74-4B45-AE1E-1DCC300FCB38}"/>
          </ac:spMkLst>
        </pc:spChg>
        <pc:spChg chg="mod">
          <ac:chgData name="Stelter, Erin" userId="1d4444a4-49d7-4e03-8429-8bf286400a58" providerId="ADAL" clId="{EBC8E8A7-AEB8-460B-876F-E1DD7FA18DD2}" dt="2025-11-14T19:15:00.173" v="374" actId="164"/>
          <ac:spMkLst>
            <pc:docMk/>
            <pc:sldMk cId="1927143760" sldId="332"/>
            <ac:spMk id="108" creationId="{D86C744E-58DD-4748-813B-4EB36A65077A}"/>
          </ac:spMkLst>
        </pc:spChg>
        <pc:spChg chg="mod">
          <ac:chgData name="Stelter, Erin" userId="1d4444a4-49d7-4e03-8429-8bf286400a58" providerId="ADAL" clId="{EBC8E8A7-AEB8-460B-876F-E1DD7FA18DD2}" dt="2025-11-14T19:15:00.173" v="374" actId="164"/>
          <ac:spMkLst>
            <pc:docMk/>
            <pc:sldMk cId="1927143760" sldId="332"/>
            <ac:spMk id="110" creationId="{5B65AB07-D5B7-4C49-8CC1-3C30DBAA4F92}"/>
          </ac:spMkLst>
        </pc:spChg>
        <pc:spChg chg="mod">
          <ac:chgData name="Stelter, Erin" userId="1d4444a4-49d7-4e03-8429-8bf286400a58" providerId="ADAL" clId="{EBC8E8A7-AEB8-460B-876F-E1DD7FA18DD2}" dt="2025-11-14T19:15:00.173" v="374" actId="164"/>
          <ac:spMkLst>
            <pc:docMk/>
            <pc:sldMk cId="1927143760" sldId="332"/>
            <ac:spMk id="114" creationId="{A5D7DA43-93B0-47EA-A1FE-5678C74C5837}"/>
          </ac:spMkLst>
        </pc:spChg>
        <pc:spChg chg="mod">
          <ac:chgData name="Stelter, Erin" userId="1d4444a4-49d7-4e03-8429-8bf286400a58" providerId="ADAL" clId="{EBC8E8A7-AEB8-460B-876F-E1DD7FA18DD2}" dt="2025-11-14T19:15:00.173" v="374" actId="164"/>
          <ac:spMkLst>
            <pc:docMk/>
            <pc:sldMk cId="1927143760" sldId="332"/>
            <ac:spMk id="115" creationId="{D2E28279-4F8F-41CF-B7FB-A12069D13BB2}"/>
          </ac:spMkLst>
        </pc:spChg>
        <pc:spChg chg="mod">
          <ac:chgData name="Stelter, Erin" userId="1d4444a4-49d7-4e03-8429-8bf286400a58" providerId="ADAL" clId="{EBC8E8A7-AEB8-460B-876F-E1DD7FA18DD2}" dt="2025-11-14T19:15:00.173" v="374" actId="164"/>
          <ac:spMkLst>
            <pc:docMk/>
            <pc:sldMk cId="1927143760" sldId="332"/>
            <ac:spMk id="118" creationId="{170370C3-BEA6-4E14-8C20-D53D316AC48C}"/>
          </ac:spMkLst>
        </pc:spChg>
        <pc:spChg chg="ord">
          <ac:chgData name="Stelter, Erin" userId="1d4444a4-49d7-4e03-8429-8bf286400a58" providerId="ADAL" clId="{EBC8E8A7-AEB8-460B-876F-E1DD7FA18DD2}" dt="2025-11-14T20:20:43.749" v="1103" actId="13244"/>
          <ac:spMkLst>
            <pc:docMk/>
            <pc:sldMk cId="1927143760" sldId="332"/>
            <ac:spMk id="133" creationId="{23E80251-C9F1-4CCA-B070-7D7201306EA9}"/>
          </ac:spMkLst>
        </pc:spChg>
        <pc:spChg chg="ord">
          <ac:chgData name="Stelter, Erin" userId="1d4444a4-49d7-4e03-8429-8bf286400a58" providerId="ADAL" clId="{EBC8E8A7-AEB8-460B-876F-E1DD7FA18DD2}" dt="2025-11-14T20:20:48.447" v="1104" actId="13244"/>
          <ac:spMkLst>
            <pc:docMk/>
            <pc:sldMk cId="1927143760" sldId="332"/>
            <ac:spMk id="134" creationId="{9B8244E3-754E-4373-AF1E-125AD0842F52}"/>
          </ac:spMkLst>
        </pc:spChg>
        <pc:spChg chg="ord">
          <ac:chgData name="Stelter, Erin" userId="1d4444a4-49d7-4e03-8429-8bf286400a58" providerId="ADAL" clId="{EBC8E8A7-AEB8-460B-876F-E1DD7FA18DD2}" dt="2025-11-14T20:20:51.495" v="1105" actId="13244"/>
          <ac:spMkLst>
            <pc:docMk/>
            <pc:sldMk cId="1927143760" sldId="332"/>
            <ac:spMk id="135" creationId="{7B4D09AC-4C5D-47B8-BE4F-6B0DE41E077B}"/>
          </ac:spMkLst>
        </pc:spChg>
        <pc:grpChg chg="mod ord">
          <ac:chgData name="Stelter, Erin" userId="1d4444a4-49d7-4e03-8429-8bf286400a58" providerId="ADAL" clId="{EBC8E8A7-AEB8-460B-876F-E1DD7FA18DD2}" dt="2025-11-14T20:19:50.879" v="1093" actId="13244"/>
          <ac:grpSpMkLst>
            <pc:docMk/>
            <pc:sldMk cId="1927143760" sldId="332"/>
            <ac:grpSpMk id="3" creationId="{CDB556D5-2610-C808-1767-1D5C952A2330}"/>
          </ac:grpSpMkLst>
        </pc:grpChg>
        <pc:grpChg chg="mod ord">
          <ac:chgData name="Stelter, Erin" userId="1d4444a4-49d7-4e03-8429-8bf286400a58" providerId="ADAL" clId="{EBC8E8A7-AEB8-460B-876F-E1DD7FA18DD2}" dt="2025-11-14T20:20:17.953" v="1101" actId="13244"/>
          <ac:grpSpMkLst>
            <pc:docMk/>
            <pc:sldMk cId="1927143760" sldId="332"/>
            <ac:grpSpMk id="4" creationId="{16A437D5-CAF8-4167-B07F-3087F34E106C}"/>
          </ac:grpSpMkLst>
        </pc:grpChg>
        <pc:grpChg chg="mod ord">
          <ac:chgData name="Stelter, Erin" userId="1d4444a4-49d7-4e03-8429-8bf286400a58" providerId="ADAL" clId="{EBC8E8A7-AEB8-460B-876F-E1DD7FA18DD2}" dt="2025-11-14T20:19:59.679" v="1096" actId="13244"/>
          <ac:grpSpMkLst>
            <pc:docMk/>
            <pc:sldMk cId="1927143760" sldId="332"/>
            <ac:grpSpMk id="5" creationId="{FAC8375F-1F2E-4F85-BFB1-C0DA896BE1BF}"/>
          </ac:grpSpMkLst>
        </pc:grpChg>
        <pc:grpChg chg="mod ord">
          <ac:chgData name="Stelter, Erin" userId="1d4444a4-49d7-4e03-8429-8bf286400a58" providerId="ADAL" clId="{EBC8E8A7-AEB8-460B-876F-E1DD7FA18DD2}" dt="2025-11-14T20:20:02.498" v="1097" actId="13244"/>
          <ac:grpSpMkLst>
            <pc:docMk/>
            <pc:sldMk cId="1927143760" sldId="332"/>
            <ac:grpSpMk id="8" creationId="{B32C4BC1-383F-4FC1-B38A-66ED68927463}"/>
          </ac:grpSpMkLst>
        </pc:grpChg>
        <pc:grpChg chg="mod ord">
          <ac:chgData name="Stelter, Erin" userId="1d4444a4-49d7-4e03-8429-8bf286400a58" providerId="ADAL" clId="{EBC8E8A7-AEB8-460B-876F-E1DD7FA18DD2}" dt="2025-11-14T20:19:53.543" v="1094" actId="13244"/>
          <ac:grpSpMkLst>
            <pc:docMk/>
            <pc:sldMk cId="1927143760" sldId="332"/>
            <ac:grpSpMk id="13" creationId="{E929ADB1-B88B-4726-BE29-7729026B1F00}"/>
          </ac:grpSpMkLst>
        </pc:grpChg>
        <pc:grpChg chg="mod ord">
          <ac:chgData name="Stelter, Erin" userId="1d4444a4-49d7-4e03-8429-8bf286400a58" providerId="ADAL" clId="{EBC8E8A7-AEB8-460B-876F-E1DD7FA18DD2}" dt="2025-11-14T20:20:33.643" v="1102" actId="13244"/>
          <ac:grpSpMkLst>
            <pc:docMk/>
            <pc:sldMk cId="1927143760" sldId="332"/>
            <ac:grpSpMk id="15" creationId="{33BD1D8E-93E9-45C6-ABA7-BEF17FEE591E}"/>
          </ac:grpSpMkLst>
        </pc:grpChg>
        <pc:grpChg chg="mod ord">
          <ac:chgData name="Stelter, Erin" userId="1d4444a4-49d7-4e03-8429-8bf286400a58" providerId="ADAL" clId="{EBC8E8A7-AEB8-460B-876F-E1DD7FA18DD2}" dt="2025-11-14T20:19:56.809" v="1095" actId="13244"/>
          <ac:grpSpMkLst>
            <pc:docMk/>
            <pc:sldMk cId="1927143760" sldId="332"/>
            <ac:grpSpMk id="17" creationId="{98A32F6D-0991-48C8-8C25-C2784A5E1E2A}"/>
          </ac:grpSpMkLst>
        </pc:grpChg>
        <pc:grpChg chg="mod ord">
          <ac:chgData name="Stelter, Erin" userId="1d4444a4-49d7-4e03-8429-8bf286400a58" providerId="ADAL" clId="{EBC8E8A7-AEB8-460B-876F-E1DD7FA18DD2}" dt="2025-11-14T20:20:09.766" v="1099" actId="13244"/>
          <ac:grpSpMkLst>
            <pc:docMk/>
            <pc:sldMk cId="1927143760" sldId="332"/>
            <ac:grpSpMk id="20" creationId="{86564373-853F-4783-8B44-847F636F3475}"/>
          </ac:grpSpMkLst>
        </pc:grpChg>
        <pc:grpChg chg="mod ord">
          <ac:chgData name="Stelter, Erin" userId="1d4444a4-49d7-4e03-8429-8bf286400a58" providerId="ADAL" clId="{EBC8E8A7-AEB8-460B-876F-E1DD7FA18DD2}" dt="2025-11-14T20:20:14.315" v="1100" actId="13244"/>
          <ac:grpSpMkLst>
            <pc:docMk/>
            <pc:sldMk cId="1927143760" sldId="332"/>
            <ac:grpSpMk id="21" creationId="{8113A35D-1F4F-45EA-9A9E-892004B80EA0}"/>
          </ac:grpSpMkLst>
        </pc:grpChg>
        <pc:grpChg chg="mod ord">
          <ac:chgData name="Stelter, Erin" userId="1d4444a4-49d7-4e03-8429-8bf286400a58" providerId="ADAL" clId="{EBC8E8A7-AEB8-460B-876F-E1DD7FA18DD2}" dt="2025-11-14T20:20:06.048" v="1098" actId="13244"/>
          <ac:grpSpMkLst>
            <pc:docMk/>
            <pc:sldMk cId="1927143760" sldId="332"/>
            <ac:grpSpMk id="24" creationId="{C2FBDCA6-A6A8-4B19-B9AD-B34FAFA28D92}"/>
          </ac:grpSpMkLst>
        </pc:grpChg>
        <pc:picChg chg="mod ord">
          <ac:chgData name="Stelter, Erin" userId="1d4444a4-49d7-4e03-8429-8bf286400a58" providerId="ADAL" clId="{EBC8E8A7-AEB8-460B-876F-E1DD7FA18DD2}" dt="2025-11-14T20:20:55.178" v="1106" actId="13244"/>
          <ac:picMkLst>
            <pc:docMk/>
            <pc:sldMk cId="1927143760" sldId="332"/>
            <ac:picMk id="136" creationId="{74C44AE0-C222-428B-8C6C-12F9D6A522E8}"/>
          </ac:picMkLst>
        </pc:picChg>
      </pc:sldChg>
      <pc:sldChg chg="addSp modSp mod">
        <pc:chgData name="Stelter, Erin" userId="1d4444a4-49d7-4e03-8429-8bf286400a58" providerId="ADAL" clId="{EBC8E8A7-AEB8-460B-876F-E1DD7FA18DD2}" dt="2025-11-14T20:08:16.475" v="1006" actId="13244"/>
        <pc:sldMkLst>
          <pc:docMk/>
          <pc:sldMk cId="415439843" sldId="333"/>
        </pc:sldMkLst>
        <pc:spChg chg="add mod ord">
          <ac:chgData name="Stelter, Erin" userId="1d4444a4-49d7-4e03-8429-8bf286400a58" providerId="ADAL" clId="{EBC8E8A7-AEB8-460B-876F-E1DD7FA18DD2}" dt="2025-11-14T20:08:16.475" v="1006" actId="13244"/>
          <ac:spMkLst>
            <pc:docMk/>
            <pc:sldMk cId="415439843" sldId="333"/>
            <ac:spMk id="2" creationId="{627FDE6B-DFFC-7BF6-3A7E-7E1127FD274C}"/>
          </ac:spMkLst>
        </pc:spChg>
        <pc:spChg chg="mod">
          <ac:chgData name="Stelter, Erin" userId="1d4444a4-49d7-4e03-8429-8bf286400a58" providerId="ADAL" clId="{EBC8E8A7-AEB8-460B-876F-E1DD7FA18DD2}" dt="2025-11-14T19:15:50.081" v="379" actId="164"/>
          <ac:spMkLst>
            <pc:docMk/>
            <pc:sldMk cId="415439843" sldId="333"/>
            <ac:spMk id="6" creationId="{A5D853C4-2CA9-4E8F-B3C2-634475A2FD75}"/>
          </ac:spMkLst>
        </pc:spChg>
        <pc:spChg chg="mod">
          <ac:chgData name="Stelter, Erin" userId="1d4444a4-49d7-4e03-8429-8bf286400a58" providerId="ADAL" clId="{EBC8E8A7-AEB8-460B-876F-E1DD7FA18DD2}" dt="2025-11-14T19:15:50.081" v="379" actId="164"/>
          <ac:spMkLst>
            <pc:docMk/>
            <pc:sldMk cId="415439843" sldId="333"/>
            <ac:spMk id="57" creationId="{5591187D-8BAD-45A0-ACE6-A902E64287C8}"/>
          </ac:spMkLst>
        </pc:spChg>
        <pc:spChg chg="mod">
          <ac:chgData name="Stelter, Erin" userId="1d4444a4-49d7-4e03-8429-8bf286400a58" providerId="ADAL" clId="{EBC8E8A7-AEB8-460B-876F-E1DD7FA18DD2}" dt="2025-11-14T19:15:50.081" v="379" actId="164"/>
          <ac:spMkLst>
            <pc:docMk/>
            <pc:sldMk cId="415439843" sldId="333"/>
            <ac:spMk id="64" creationId="{EB441257-F6BA-4D8F-A53B-66D475D75833}"/>
          </ac:spMkLst>
        </pc:spChg>
        <pc:spChg chg="mod">
          <ac:chgData name="Stelter, Erin" userId="1d4444a4-49d7-4e03-8429-8bf286400a58" providerId="ADAL" clId="{EBC8E8A7-AEB8-460B-876F-E1DD7FA18DD2}" dt="2025-11-14T19:15:50.081" v="379" actId="164"/>
          <ac:spMkLst>
            <pc:docMk/>
            <pc:sldMk cId="415439843" sldId="333"/>
            <ac:spMk id="69" creationId="{46DA4F68-4E97-406A-82DE-7202147CA626}"/>
          </ac:spMkLst>
        </pc:spChg>
        <pc:spChg chg="mod">
          <ac:chgData name="Stelter, Erin" userId="1d4444a4-49d7-4e03-8429-8bf286400a58" providerId="ADAL" clId="{EBC8E8A7-AEB8-460B-876F-E1DD7FA18DD2}" dt="2025-11-14T19:15:50.081" v="379" actId="164"/>
          <ac:spMkLst>
            <pc:docMk/>
            <pc:sldMk cId="415439843" sldId="333"/>
            <ac:spMk id="71" creationId="{C25469B0-12A4-4230-825D-14EAE2FD586F}"/>
          </ac:spMkLst>
        </pc:spChg>
        <pc:spChg chg="mod">
          <ac:chgData name="Stelter, Erin" userId="1d4444a4-49d7-4e03-8429-8bf286400a58" providerId="ADAL" clId="{EBC8E8A7-AEB8-460B-876F-E1DD7FA18DD2}" dt="2025-11-14T19:15:50.081" v="379" actId="164"/>
          <ac:spMkLst>
            <pc:docMk/>
            <pc:sldMk cId="415439843" sldId="333"/>
            <ac:spMk id="78" creationId="{91C08440-48C1-4811-AC45-0982B357FF50}"/>
          </ac:spMkLst>
        </pc:spChg>
        <pc:spChg chg="mod">
          <ac:chgData name="Stelter, Erin" userId="1d4444a4-49d7-4e03-8429-8bf286400a58" providerId="ADAL" clId="{EBC8E8A7-AEB8-460B-876F-E1DD7FA18DD2}" dt="2025-11-14T19:15:50.081" v="379" actId="164"/>
          <ac:spMkLst>
            <pc:docMk/>
            <pc:sldMk cId="415439843" sldId="333"/>
            <ac:spMk id="94" creationId="{738C3E24-7183-4036-981D-1E7A58D0F2B9}"/>
          </ac:spMkLst>
        </pc:spChg>
        <pc:spChg chg="mod">
          <ac:chgData name="Stelter, Erin" userId="1d4444a4-49d7-4e03-8429-8bf286400a58" providerId="ADAL" clId="{EBC8E8A7-AEB8-460B-876F-E1DD7FA18DD2}" dt="2025-11-14T19:15:50.081" v="379" actId="164"/>
          <ac:spMkLst>
            <pc:docMk/>
            <pc:sldMk cId="415439843" sldId="333"/>
            <ac:spMk id="106" creationId="{BC2EBBEE-E22A-4304-B074-F66197356D6C}"/>
          </ac:spMkLst>
        </pc:spChg>
        <pc:spChg chg="mod">
          <ac:chgData name="Stelter, Erin" userId="1d4444a4-49d7-4e03-8429-8bf286400a58" providerId="ADAL" clId="{EBC8E8A7-AEB8-460B-876F-E1DD7FA18DD2}" dt="2025-11-14T19:15:50.081" v="379" actId="164"/>
          <ac:spMkLst>
            <pc:docMk/>
            <pc:sldMk cId="415439843" sldId="333"/>
            <ac:spMk id="107" creationId="{84BF6BED-7DBD-4446-A89B-397A3E128455}"/>
          </ac:spMkLst>
        </pc:spChg>
        <pc:spChg chg="mod">
          <ac:chgData name="Stelter, Erin" userId="1d4444a4-49d7-4e03-8429-8bf286400a58" providerId="ADAL" clId="{EBC8E8A7-AEB8-460B-876F-E1DD7FA18DD2}" dt="2025-11-14T19:15:50.081" v="379" actId="164"/>
          <ac:spMkLst>
            <pc:docMk/>
            <pc:sldMk cId="415439843" sldId="333"/>
            <ac:spMk id="109" creationId="{4671F1E6-135D-4D80-9A24-207282D57070}"/>
          </ac:spMkLst>
        </pc:spChg>
        <pc:grpChg chg="mod">
          <ac:chgData name="Stelter, Erin" userId="1d4444a4-49d7-4e03-8429-8bf286400a58" providerId="ADAL" clId="{EBC8E8A7-AEB8-460B-876F-E1DD7FA18DD2}" dt="2025-11-14T19:15:51.398" v="380" actId="962"/>
          <ac:grpSpMkLst>
            <pc:docMk/>
            <pc:sldMk cId="415439843" sldId="333"/>
            <ac:grpSpMk id="3" creationId="{1A524208-C7FD-CAAA-39BF-3CE553A1EB28}"/>
          </ac:grpSpMkLst>
        </pc:grpChg>
      </pc:sldChg>
      <pc:sldChg chg="addSp modSp mod">
        <pc:chgData name="Stelter, Erin" userId="1d4444a4-49d7-4e03-8429-8bf286400a58" providerId="ADAL" clId="{EBC8E8A7-AEB8-460B-876F-E1DD7FA18DD2}" dt="2025-11-14T20:18:51.394" v="1083" actId="13244"/>
        <pc:sldMkLst>
          <pc:docMk/>
          <pc:sldMk cId="3942151749" sldId="336"/>
        </pc:sldMkLst>
        <pc:spChg chg="add mod ord">
          <ac:chgData name="Stelter, Erin" userId="1d4444a4-49d7-4e03-8429-8bf286400a58" providerId="ADAL" clId="{EBC8E8A7-AEB8-460B-876F-E1DD7FA18DD2}" dt="2025-11-14T19:12:10.457" v="363" actId="13244"/>
          <ac:spMkLst>
            <pc:docMk/>
            <pc:sldMk cId="3942151749" sldId="336"/>
            <ac:spMk id="2" creationId="{1539CB4E-E724-D795-D4B4-441C9A8A7229}"/>
          </ac:spMkLst>
        </pc:spChg>
        <pc:spChg chg="ord">
          <ac:chgData name="Stelter, Erin" userId="1d4444a4-49d7-4e03-8429-8bf286400a58" providerId="ADAL" clId="{EBC8E8A7-AEB8-460B-876F-E1DD7FA18DD2}" dt="2025-11-14T20:18:30.094" v="1078" actId="13244"/>
          <ac:spMkLst>
            <pc:docMk/>
            <pc:sldMk cId="3942151749" sldId="336"/>
            <ac:spMk id="27" creationId="{105E5768-B7A0-44F5-8C88-9A4A4C91E860}"/>
          </ac:spMkLst>
        </pc:spChg>
        <pc:spChg chg="mod">
          <ac:chgData name="Stelter, Erin" userId="1d4444a4-49d7-4e03-8429-8bf286400a58" providerId="ADAL" clId="{EBC8E8A7-AEB8-460B-876F-E1DD7FA18DD2}" dt="2025-11-14T19:14:04.742" v="372" actId="164"/>
          <ac:spMkLst>
            <pc:docMk/>
            <pc:sldMk cId="3942151749" sldId="336"/>
            <ac:spMk id="56" creationId="{7C0DE05A-CEB4-44E7-A879-7CDBFED38CB5}"/>
          </ac:spMkLst>
        </pc:spChg>
        <pc:spChg chg="mod">
          <ac:chgData name="Stelter, Erin" userId="1d4444a4-49d7-4e03-8429-8bf286400a58" providerId="ADAL" clId="{EBC8E8A7-AEB8-460B-876F-E1DD7FA18DD2}" dt="2025-11-14T19:14:04.742" v="372" actId="164"/>
          <ac:spMkLst>
            <pc:docMk/>
            <pc:sldMk cId="3942151749" sldId="336"/>
            <ac:spMk id="58" creationId="{43A53DFB-3634-4F2F-B917-CA11F4DCAECB}"/>
          </ac:spMkLst>
        </pc:spChg>
        <pc:spChg chg="mod">
          <ac:chgData name="Stelter, Erin" userId="1d4444a4-49d7-4e03-8429-8bf286400a58" providerId="ADAL" clId="{EBC8E8A7-AEB8-460B-876F-E1DD7FA18DD2}" dt="2025-11-14T19:14:04.742" v="372" actId="164"/>
          <ac:spMkLst>
            <pc:docMk/>
            <pc:sldMk cId="3942151749" sldId="336"/>
            <ac:spMk id="63" creationId="{75CA6E76-A654-425B-9800-770DCF3EE6F0}"/>
          </ac:spMkLst>
        </pc:spChg>
        <pc:spChg chg="ord">
          <ac:chgData name="Stelter, Erin" userId="1d4444a4-49d7-4e03-8429-8bf286400a58" providerId="ADAL" clId="{EBC8E8A7-AEB8-460B-876F-E1DD7FA18DD2}" dt="2025-11-14T20:18:11.612" v="1074" actId="13244"/>
          <ac:spMkLst>
            <pc:docMk/>
            <pc:sldMk cId="3942151749" sldId="336"/>
            <ac:spMk id="70" creationId="{E329F572-6616-4FF7-8D80-6032C0A99DC4}"/>
          </ac:spMkLst>
        </pc:spChg>
        <pc:spChg chg="ord">
          <ac:chgData name="Stelter, Erin" userId="1d4444a4-49d7-4e03-8429-8bf286400a58" providerId="ADAL" clId="{EBC8E8A7-AEB8-460B-876F-E1DD7FA18DD2}" dt="2025-11-14T20:18:17.028" v="1075" actId="13244"/>
          <ac:spMkLst>
            <pc:docMk/>
            <pc:sldMk cId="3942151749" sldId="336"/>
            <ac:spMk id="71" creationId="{C25469B0-12A4-4230-825D-14EAE2FD586F}"/>
          </ac:spMkLst>
        </pc:spChg>
        <pc:spChg chg="ord">
          <ac:chgData name="Stelter, Erin" userId="1d4444a4-49d7-4e03-8429-8bf286400a58" providerId="ADAL" clId="{EBC8E8A7-AEB8-460B-876F-E1DD7FA18DD2}" dt="2025-11-14T20:18:48.326" v="1082" actId="13244"/>
          <ac:spMkLst>
            <pc:docMk/>
            <pc:sldMk cId="3942151749" sldId="336"/>
            <ac:spMk id="76" creationId="{6D12E21F-0E41-446E-B8B1-A009BC30E91D}"/>
          </ac:spMkLst>
        </pc:spChg>
        <pc:spChg chg="ord">
          <ac:chgData name="Stelter, Erin" userId="1d4444a4-49d7-4e03-8429-8bf286400a58" providerId="ADAL" clId="{EBC8E8A7-AEB8-460B-876F-E1DD7FA18DD2}" dt="2025-11-14T20:18:51.394" v="1083" actId="13244"/>
          <ac:spMkLst>
            <pc:docMk/>
            <pc:sldMk cId="3942151749" sldId="336"/>
            <ac:spMk id="77" creationId="{608B5126-E651-4D03-80C6-6AA826E6B64C}"/>
          </ac:spMkLst>
        </pc:spChg>
        <pc:spChg chg="mod">
          <ac:chgData name="Stelter, Erin" userId="1d4444a4-49d7-4e03-8429-8bf286400a58" providerId="ADAL" clId="{EBC8E8A7-AEB8-460B-876F-E1DD7FA18DD2}" dt="2025-11-14T19:14:04.742" v="372" actId="164"/>
          <ac:spMkLst>
            <pc:docMk/>
            <pc:sldMk cId="3942151749" sldId="336"/>
            <ac:spMk id="92" creationId="{2E005F17-BCA9-43F1-ACDD-0061BD94935F}"/>
          </ac:spMkLst>
        </pc:spChg>
        <pc:spChg chg="mod">
          <ac:chgData name="Stelter, Erin" userId="1d4444a4-49d7-4e03-8429-8bf286400a58" providerId="ADAL" clId="{EBC8E8A7-AEB8-460B-876F-E1DD7FA18DD2}" dt="2025-11-14T19:14:04.742" v="372" actId="164"/>
          <ac:spMkLst>
            <pc:docMk/>
            <pc:sldMk cId="3942151749" sldId="336"/>
            <ac:spMk id="96" creationId="{FA08D9E2-BF74-4B45-AE1E-1DCC300FCB38}"/>
          </ac:spMkLst>
        </pc:spChg>
        <pc:spChg chg="mod">
          <ac:chgData name="Stelter, Erin" userId="1d4444a4-49d7-4e03-8429-8bf286400a58" providerId="ADAL" clId="{EBC8E8A7-AEB8-460B-876F-E1DD7FA18DD2}" dt="2025-11-14T19:14:04.742" v="372" actId="164"/>
          <ac:spMkLst>
            <pc:docMk/>
            <pc:sldMk cId="3942151749" sldId="336"/>
            <ac:spMk id="98" creationId="{FFAE3416-1C9A-4B75-9008-7B82E4AADE1A}"/>
          </ac:spMkLst>
        </pc:spChg>
        <pc:spChg chg="mod">
          <ac:chgData name="Stelter, Erin" userId="1d4444a4-49d7-4e03-8429-8bf286400a58" providerId="ADAL" clId="{EBC8E8A7-AEB8-460B-876F-E1DD7FA18DD2}" dt="2025-11-14T19:14:04.742" v="372" actId="164"/>
          <ac:spMkLst>
            <pc:docMk/>
            <pc:sldMk cId="3942151749" sldId="336"/>
            <ac:spMk id="102" creationId="{A2938417-C45A-4024-8418-2C99C93B2B30}"/>
          </ac:spMkLst>
        </pc:spChg>
        <pc:spChg chg="mod">
          <ac:chgData name="Stelter, Erin" userId="1d4444a4-49d7-4e03-8429-8bf286400a58" providerId="ADAL" clId="{EBC8E8A7-AEB8-460B-876F-E1DD7FA18DD2}" dt="2025-11-14T19:14:04.742" v="372" actId="164"/>
          <ac:spMkLst>
            <pc:docMk/>
            <pc:sldMk cId="3942151749" sldId="336"/>
            <ac:spMk id="113" creationId="{173944FD-7B64-46F3-916C-BD8BCF9CBCAC}"/>
          </ac:spMkLst>
        </pc:spChg>
        <pc:spChg chg="mod">
          <ac:chgData name="Stelter, Erin" userId="1d4444a4-49d7-4e03-8429-8bf286400a58" providerId="ADAL" clId="{EBC8E8A7-AEB8-460B-876F-E1DD7FA18DD2}" dt="2025-11-14T19:14:04.742" v="372" actId="164"/>
          <ac:spMkLst>
            <pc:docMk/>
            <pc:sldMk cId="3942151749" sldId="336"/>
            <ac:spMk id="116" creationId="{536F307A-E71B-49D8-B993-3C34389786F1}"/>
          </ac:spMkLst>
        </pc:spChg>
        <pc:spChg chg="mod">
          <ac:chgData name="Stelter, Erin" userId="1d4444a4-49d7-4e03-8429-8bf286400a58" providerId="ADAL" clId="{EBC8E8A7-AEB8-460B-876F-E1DD7FA18DD2}" dt="2025-11-14T19:14:04.742" v="372" actId="164"/>
          <ac:spMkLst>
            <pc:docMk/>
            <pc:sldMk cId="3942151749" sldId="336"/>
            <ac:spMk id="117" creationId="{95F72C53-7EA3-4798-B88E-CBAD82FF672E}"/>
          </ac:spMkLst>
        </pc:spChg>
        <pc:spChg chg="ord">
          <ac:chgData name="Stelter, Erin" userId="1d4444a4-49d7-4e03-8429-8bf286400a58" providerId="ADAL" clId="{EBC8E8A7-AEB8-460B-876F-E1DD7FA18DD2}" dt="2025-11-14T20:18:20.795" v="1076" actId="13244"/>
          <ac:spMkLst>
            <pc:docMk/>
            <pc:sldMk cId="3942151749" sldId="336"/>
            <ac:spMk id="119" creationId="{001AF889-6782-4887-912E-5C344698BF44}"/>
          </ac:spMkLst>
        </pc:spChg>
        <pc:spChg chg="ord">
          <ac:chgData name="Stelter, Erin" userId="1d4444a4-49d7-4e03-8429-8bf286400a58" providerId="ADAL" clId="{EBC8E8A7-AEB8-460B-876F-E1DD7FA18DD2}" dt="2025-11-14T20:18:25.836" v="1077" actId="13244"/>
          <ac:spMkLst>
            <pc:docMk/>
            <pc:sldMk cId="3942151749" sldId="336"/>
            <ac:spMk id="120" creationId="{4C575FD2-0A0E-410C-8D3B-F4629BD6C7E5}"/>
          </ac:spMkLst>
        </pc:spChg>
        <pc:spChg chg="ord">
          <ac:chgData name="Stelter, Erin" userId="1d4444a4-49d7-4e03-8429-8bf286400a58" providerId="ADAL" clId="{EBC8E8A7-AEB8-460B-876F-E1DD7FA18DD2}" dt="2025-11-14T20:18:34.733" v="1079" actId="13244"/>
          <ac:spMkLst>
            <pc:docMk/>
            <pc:sldMk cId="3942151749" sldId="336"/>
            <ac:spMk id="121" creationId="{00AC7B6F-0349-4071-9233-11FD99AE8C4D}"/>
          </ac:spMkLst>
        </pc:spChg>
        <pc:spChg chg="ord">
          <ac:chgData name="Stelter, Erin" userId="1d4444a4-49d7-4e03-8429-8bf286400a58" providerId="ADAL" clId="{EBC8E8A7-AEB8-460B-876F-E1DD7FA18DD2}" dt="2025-11-14T20:18:44.037" v="1081" actId="13244"/>
          <ac:spMkLst>
            <pc:docMk/>
            <pc:sldMk cId="3942151749" sldId="336"/>
            <ac:spMk id="122" creationId="{22510505-618F-4783-98D0-C15CD56A8E76}"/>
          </ac:spMkLst>
        </pc:spChg>
        <pc:spChg chg="ord">
          <ac:chgData name="Stelter, Erin" userId="1d4444a4-49d7-4e03-8429-8bf286400a58" providerId="ADAL" clId="{EBC8E8A7-AEB8-460B-876F-E1DD7FA18DD2}" dt="2025-11-14T20:18:39.844" v="1080" actId="13244"/>
          <ac:spMkLst>
            <pc:docMk/>
            <pc:sldMk cId="3942151749" sldId="336"/>
            <ac:spMk id="123" creationId="{2331F58D-0570-440D-97D4-33CD4D555ADC}"/>
          </ac:spMkLst>
        </pc:spChg>
        <pc:grpChg chg="mod ord">
          <ac:chgData name="Stelter, Erin" userId="1d4444a4-49d7-4e03-8429-8bf286400a58" providerId="ADAL" clId="{EBC8E8A7-AEB8-460B-876F-E1DD7FA18DD2}" dt="2025-11-14T20:17:42.178" v="1067" actId="13244"/>
          <ac:grpSpMkLst>
            <pc:docMk/>
            <pc:sldMk cId="3942151749" sldId="336"/>
            <ac:grpSpMk id="3" creationId="{E296D46F-C3F5-4381-B1A2-C3F465475ADC}"/>
          </ac:grpSpMkLst>
        </pc:grpChg>
        <pc:grpChg chg="mod ord">
          <ac:chgData name="Stelter, Erin" userId="1d4444a4-49d7-4e03-8429-8bf286400a58" providerId="ADAL" clId="{EBC8E8A7-AEB8-460B-876F-E1DD7FA18DD2}" dt="2025-11-14T20:17:28.295" v="1063" actId="13244"/>
          <ac:grpSpMkLst>
            <pc:docMk/>
            <pc:sldMk cId="3942151749" sldId="336"/>
            <ac:grpSpMk id="4" creationId="{D42C81D1-682C-B101-6E4D-ABF3AC65E55D}"/>
          </ac:grpSpMkLst>
        </pc:grpChg>
        <pc:grpChg chg="mod ord">
          <ac:chgData name="Stelter, Erin" userId="1d4444a4-49d7-4e03-8429-8bf286400a58" providerId="ADAL" clId="{EBC8E8A7-AEB8-460B-876F-E1DD7FA18DD2}" dt="2025-11-14T20:17:35.907" v="1065" actId="13244"/>
          <ac:grpSpMkLst>
            <pc:docMk/>
            <pc:sldMk cId="3942151749" sldId="336"/>
            <ac:grpSpMk id="9" creationId="{E410573E-328A-4D96-91C3-985EFAF697D7}"/>
          </ac:grpSpMkLst>
        </pc:grpChg>
        <pc:grpChg chg="mod ord">
          <ac:chgData name="Stelter, Erin" userId="1d4444a4-49d7-4e03-8429-8bf286400a58" providerId="ADAL" clId="{EBC8E8A7-AEB8-460B-876F-E1DD7FA18DD2}" dt="2025-11-14T20:17:32.779" v="1064" actId="13244"/>
          <ac:grpSpMkLst>
            <pc:docMk/>
            <pc:sldMk cId="3942151749" sldId="336"/>
            <ac:grpSpMk id="11" creationId="{3814A7F0-2E5C-4325-BC3F-5C79C35D8D7A}"/>
          </ac:grpSpMkLst>
        </pc:grpChg>
        <pc:grpChg chg="mod ord">
          <ac:chgData name="Stelter, Erin" userId="1d4444a4-49d7-4e03-8429-8bf286400a58" providerId="ADAL" clId="{EBC8E8A7-AEB8-460B-876F-E1DD7FA18DD2}" dt="2025-11-14T20:17:38.862" v="1066" actId="13244"/>
          <ac:grpSpMkLst>
            <pc:docMk/>
            <pc:sldMk cId="3942151749" sldId="336"/>
            <ac:grpSpMk id="12" creationId="{785F8178-6EAF-468B-B283-610CC813F691}"/>
          </ac:grpSpMkLst>
        </pc:grpChg>
        <pc:grpChg chg="mod ord">
          <ac:chgData name="Stelter, Erin" userId="1d4444a4-49d7-4e03-8429-8bf286400a58" providerId="ADAL" clId="{EBC8E8A7-AEB8-460B-876F-E1DD7FA18DD2}" dt="2025-11-14T20:18:02.035" v="1072" actId="13244"/>
          <ac:grpSpMkLst>
            <pc:docMk/>
            <pc:sldMk cId="3942151749" sldId="336"/>
            <ac:grpSpMk id="13" creationId="{BFF5FB64-1583-494A-8266-90CA85E91640}"/>
          </ac:grpSpMkLst>
        </pc:grpChg>
        <pc:grpChg chg="mod ord">
          <ac:chgData name="Stelter, Erin" userId="1d4444a4-49d7-4e03-8429-8bf286400a58" providerId="ADAL" clId="{EBC8E8A7-AEB8-460B-876F-E1DD7FA18DD2}" dt="2025-11-14T20:17:45.949" v="1068" actId="13244"/>
          <ac:grpSpMkLst>
            <pc:docMk/>
            <pc:sldMk cId="3942151749" sldId="336"/>
            <ac:grpSpMk id="14" creationId="{D37B1DC3-232F-4D25-BE9E-19C044A6A53A}"/>
          </ac:grpSpMkLst>
        </pc:grpChg>
        <pc:grpChg chg="mod ord">
          <ac:chgData name="Stelter, Erin" userId="1d4444a4-49d7-4e03-8429-8bf286400a58" providerId="ADAL" clId="{EBC8E8A7-AEB8-460B-876F-E1DD7FA18DD2}" dt="2025-11-14T20:17:50.128" v="1069" actId="13244"/>
          <ac:grpSpMkLst>
            <pc:docMk/>
            <pc:sldMk cId="3942151749" sldId="336"/>
            <ac:grpSpMk id="15" creationId="{99111261-E0EB-4217-9AAF-D31F9B7B20F4}"/>
          </ac:grpSpMkLst>
        </pc:grpChg>
        <pc:grpChg chg="mod ord">
          <ac:chgData name="Stelter, Erin" userId="1d4444a4-49d7-4e03-8429-8bf286400a58" providerId="ADAL" clId="{EBC8E8A7-AEB8-460B-876F-E1DD7FA18DD2}" dt="2025-11-14T20:17:53.595" v="1070" actId="13244"/>
          <ac:grpSpMkLst>
            <pc:docMk/>
            <pc:sldMk cId="3942151749" sldId="336"/>
            <ac:grpSpMk id="16" creationId="{56686EFB-988F-4283-B0AC-DBAFA0B39EF1}"/>
          </ac:grpSpMkLst>
        </pc:grpChg>
        <pc:grpChg chg="mod ord">
          <ac:chgData name="Stelter, Erin" userId="1d4444a4-49d7-4e03-8429-8bf286400a58" providerId="ADAL" clId="{EBC8E8A7-AEB8-460B-876F-E1DD7FA18DD2}" dt="2025-11-14T20:17:58.978" v="1071" actId="13244"/>
          <ac:grpSpMkLst>
            <pc:docMk/>
            <pc:sldMk cId="3942151749" sldId="336"/>
            <ac:grpSpMk id="17" creationId="{5E173FAA-4A27-4B22-8397-7659803698FD}"/>
          </ac:grpSpMkLst>
        </pc:grpChg>
        <pc:picChg chg="mod ord">
          <ac:chgData name="Stelter, Erin" userId="1d4444a4-49d7-4e03-8429-8bf286400a58" providerId="ADAL" clId="{EBC8E8A7-AEB8-460B-876F-E1DD7FA18DD2}" dt="2025-11-14T20:18:05.631" v="1073" actId="13244"/>
          <ac:picMkLst>
            <pc:docMk/>
            <pc:sldMk cId="3942151749" sldId="336"/>
            <ac:picMk id="128" creationId="{1B542857-5DE7-4F26-B958-C81C3EEB13A5}"/>
          </ac:picMkLst>
        </pc:picChg>
      </pc:sldChg>
      <pc:sldChg chg="addSp modSp mod">
        <pc:chgData name="Stelter, Erin" userId="1d4444a4-49d7-4e03-8429-8bf286400a58" providerId="ADAL" clId="{EBC8E8A7-AEB8-460B-876F-E1DD7FA18DD2}" dt="2025-11-14T20:19:36.637" v="1092" actId="13244"/>
        <pc:sldMkLst>
          <pc:docMk/>
          <pc:sldMk cId="3188058240" sldId="337"/>
        </pc:sldMkLst>
        <pc:spChg chg="add mod ord">
          <ac:chgData name="Stelter, Erin" userId="1d4444a4-49d7-4e03-8429-8bf286400a58" providerId="ADAL" clId="{EBC8E8A7-AEB8-460B-876F-E1DD7FA18DD2}" dt="2025-11-14T20:08:02.708" v="1004" actId="13244"/>
          <ac:spMkLst>
            <pc:docMk/>
            <pc:sldMk cId="3188058240" sldId="337"/>
            <ac:spMk id="2" creationId="{774D3663-9E45-995D-E0C0-B2B4494F4DF4}"/>
          </ac:spMkLst>
        </pc:spChg>
        <pc:spChg chg="mod">
          <ac:chgData name="Stelter, Erin" userId="1d4444a4-49d7-4e03-8429-8bf286400a58" providerId="ADAL" clId="{EBC8E8A7-AEB8-460B-876F-E1DD7FA18DD2}" dt="2025-11-14T19:14:31.065" v="373" actId="164"/>
          <ac:spMkLst>
            <pc:docMk/>
            <pc:sldMk cId="3188058240" sldId="337"/>
            <ac:spMk id="57" creationId="{5591187D-8BAD-45A0-ACE6-A902E64287C8}"/>
          </ac:spMkLst>
        </pc:spChg>
        <pc:spChg chg="mod">
          <ac:chgData name="Stelter, Erin" userId="1d4444a4-49d7-4e03-8429-8bf286400a58" providerId="ADAL" clId="{EBC8E8A7-AEB8-460B-876F-E1DD7FA18DD2}" dt="2025-11-14T19:14:31.065" v="373" actId="164"/>
          <ac:spMkLst>
            <pc:docMk/>
            <pc:sldMk cId="3188058240" sldId="337"/>
            <ac:spMk id="62" creationId="{53F3072B-0D56-413E-84D7-0EED864EDC8E}"/>
          </ac:spMkLst>
        </pc:spChg>
        <pc:spChg chg="mod">
          <ac:chgData name="Stelter, Erin" userId="1d4444a4-49d7-4e03-8429-8bf286400a58" providerId="ADAL" clId="{EBC8E8A7-AEB8-460B-876F-E1DD7FA18DD2}" dt="2025-11-14T19:14:31.065" v="373" actId="164"/>
          <ac:spMkLst>
            <pc:docMk/>
            <pc:sldMk cId="3188058240" sldId="337"/>
            <ac:spMk id="65" creationId="{089DD64E-265B-4E1E-8628-34C6FF7B4778}"/>
          </ac:spMkLst>
        </pc:spChg>
        <pc:spChg chg="mod">
          <ac:chgData name="Stelter, Erin" userId="1d4444a4-49d7-4e03-8429-8bf286400a58" providerId="ADAL" clId="{EBC8E8A7-AEB8-460B-876F-E1DD7FA18DD2}" dt="2025-11-14T19:14:31.065" v="373" actId="164"/>
          <ac:spMkLst>
            <pc:docMk/>
            <pc:sldMk cId="3188058240" sldId="337"/>
            <ac:spMk id="68" creationId="{E0E22CE5-0B1F-4807-84F1-A0A616E697C9}"/>
          </ac:spMkLst>
        </pc:spChg>
        <pc:spChg chg="ord">
          <ac:chgData name="Stelter, Erin" userId="1d4444a4-49d7-4e03-8429-8bf286400a58" providerId="ADAL" clId="{EBC8E8A7-AEB8-460B-876F-E1DD7FA18DD2}" dt="2025-11-14T20:19:19.097" v="1086" actId="13244"/>
          <ac:spMkLst>
            <pc:docMk/>
            <pc:sldMk cId="3188058240" sldId="337"/>
            <ac:spMk id="70" creationId="{E329F572-6616-4FF7-8D80-6032C0A99DC4}"/>
          </ac:spMkLst>
        </pc:spChg>
        <pc:spChg chg="ord">
          <ac:chgData name="Stelter, Erin" userId="1d4444a4-49d7-4e03-8429-8bf286400a58" providerId="ADAL" clId="{EBC8E8A7-AEB8-460B-876F-E1DD7FA18DD2}" dt="2025-11-14T20:19:17.293" v="1085" actId="13244"/>
          <ac:spMkLst>
            <pc:docMk/>
            <pc:sldMk cId="3188058240" sldId="337"/>
            <ac:spMk id="71" creationId="{C25469B0-12A4-4230-825D-14EAE2FD586F}"/>
          </ac:spMkLst>
        </pc:spChg>
        <pc:spChg chg="ord">
          <ac:chgData name="Stelter, Erin" userId="1d4444a4-49d7-4e03-8429-8bf286400a58" providerId="ADAL" clId="{EBC8E8A7-AEB8-460B-876F-E1DD7FA18DD2}" dt="2025-11-14T20:19:36.637" v="1092" actId="13244"/>
          <ac:spMkLst>
            <pc:docMk/>
            <pc:sldMk cId="3188058240" sldId="337"/>
            <ac:spMk id="76" creationId="{6D12E21F-0E41-446E-B8B1-A009BC30E91D}"/>
          </ac:spMkLst>
        </pc:spChg>
        <pc:spChg chg="mod">
          <ac:chgData name="Stelter, Erin" userId="1d4444a4-49d7-4e03-8429-8bf286400a58" providerId="ADAL" clId="{EBC8E8A7-AEB8-460B-876F-E1DD7FA18DD2}" dt="2025-11-14T19:14:31.065" v="373" actId="164"/>
          <ac:spMkLst>
            <pc:docMk/>
            <pc:sldMk cId="3188058240" sldId="337"/>
            <ac:spMk id="92" creationId="{2E005F17-BCA9-43F1-ACDD-0061BD94935F}"/>
          </ac:spMkLst>
        </pc:spChg>
        <pc:spChg chg="mod">
          <ac:chgData name="Stelter, Erin" userId="1d4444a4-49d7-4e03-8429-8bf286400a58" providerId="ADAL" clId="{EBC8E8A7-AEB8-460B-876F-E1DD7FA18DD2}" dt="2025-11-14T19:14:31.065" v="373" actId="164"/>
          <ac:spMkLst>
            <pc:docMk/>
            <pc:sldMk cId="3188058240" sldId="337"/>
            <ac:spMk id="98" creationId="{FFAE3416-1C9A-4B75-9008-7B82E4AADE1A}"/>
          </ac:spMkLst>
        </pc:spChg>
        <pc:spChg chg="mod">
          <ac:chgData name="Stelter, Erin" userId="1d4444a4-49d7-4e03-8429-8bf286400a58" providerId="ADAL" clId="{EBC8E8A7-AEB8-460B-876F-E1DD7FA18DD2}" dt="2025-11-14T19:14:31.065" v="373" actId="164"/>
          <ac:spMkLst>
            <pc:docMk/>
            <pc:sldMk cId="3188058240" sldId="337"/>
            <ac:spMk id="101" creationId="{7590A4DE-4B22-419A-B8FC-9A31BEA40A53}"/>
          </ac:spMkLst>
        </pc:spChg>
        <pc:spChg chg="mod">
          <ac:chgData name="Stelter, Erin" userId="1d4444a4-49d7-4e03-8429-8bf286400a58" providerId="ADAL" clId="{EBC8E8A7-AEB8-460B-876F-E1DD7FA18DD2}" dt="2025-11-14T19:14:31.065" v="373" actId="164"/>
          <ac:spMkLst>
            <pc:docMk/>
            <pc:sldMk cId="3188058240" sldId="337"/>
            <ac:spMk id="104" creationId="{39F9CB89-8B2E-457C-A40B-666B72B173C2}"/>
          </ac:spMkLst>
        </pc:spChg>
        <pc:spChg chg="mod">
          <ac:chgData name="Stelter, Erin" userId="1d4444a4-49d7-4e03-8429-8bf286400a58" providerId="ADAL" clId="{EBC8E8A7-AEB8-460B-876F-E1DD7FA18DD2}" dt="2025-11-14T19:14:31.065" v="373" actId="164"/>
          <ac:spMkLst>
            <pc:docMk/>
            <pc:sldMk cId="3188058240" sldId="337"/>
            <ac:spMk id="105" creationId="{1D020178-4DFE-437F-ABFC-A8D65EDDE9A0}"/>
          </ac:spMkLst>
        </pc:spChg>
        <pc:spChg chg="mod">
          <ac:chgData name="Stelter, Erin" userId="1d4444a4-49d7-4e03-8429-8bf286400a58" providerId="ADAL" clId="{EBC8E8A7-AEB8-460B-876F-E1DD7FA18DD2}" dt="2025-11-14T19:14:31.065" v="373" actId="164"/>
          <ac:spMkLst>
            <pc:docMk/>
            <pc:sldMk cId="3188058240" sldId="337"/>
            <ac:spMk id="115" creationId="{D2E28279-4F8F-41CF-B7FB-A12069D13BB2}"/>
          </ac:spMkLst>
        </pc:spChg>
        <pc:spChg chg="ord">
          <ac:chgData name="Stelter, Erin" userId="1d4444a4-49d7-4e03-8429-8bf286400a58" providerId="ADAL" clId="{EBC8E8A7-AEB8-460B-876F-E1DD7FA18DD2}" dt="2025-11-14T20:19:21.377" v="1087" actId="13244"/>
          <ac:spMkLst>
            <pc:docMk/>
            <pc:sldMk cId="3188058240" sldId="337"/>
            <ac:spMk id="119" creationId="{001AF889-6782-4887-912E-5C344698BF44}"/>
          </ac:spMkLst>
        </pc:spChg>
        <pc:spChg chg="ord">
          <ac:chgData name="Stelter, Erin" userId="1d4444a4-49d7-4e03-8429-8bf286400a58" providerId="ADAL" clId="{EBC8E8A7-AEB8-460B-876F-E1DD7FA18DD2}" dt="2025-11-14T20:19:27.594" v="1089" actId="13244"/>
          <ac:spMkLst>
            <pc:docMk/>
            <pc:sldMk cId="3188058240" sldId="337"/>
            <ac:spMk id="120" creationId="{4C575FD2-0A0E-410C-8D3B-F4629BD6C7E5}"/>
          </ac:spMkLst>
        </pc:spChg>
        <pc:spChg chg="ord">
          <ac:chgData name="Stelter, Erin" userId="1d4444a4-49d7-4e03-8429-8bf286400a58" providerId="ADAL" clId="{EBC8E8A7-AEB8-460B-876F-E1DD7FA18DD2}" dt="2025-11-14T20:19:23.731" v="1088" actId="13244"/>
          <ac:spMkLst>
            <pc:docMk/>
            <pc:sldMk cId="3188058240" sldId="337"/>
            <ac:spMk id="121" creationId="{00AC7B6F-0349-4071-9233-11FD99AE8C4D}"/>
          </ac:spMkLst>
        </pc:spChg>
        <pc:spChg chg="ord">
          <ac:chgData name="Stelter, Erin" userId="1d4444a4-49d7-4e03-8429-8bf286400a58" providerId="ADAL" clId="{EBC8E8A7-AEB8-460B-876F-E1DD7FA18DD2}" dt="2025-11-14T20:19:33.594" v="1091" actId="13244"/>
          <ac:spMkLst>
            <pc:docMk/>
            <pc:sldMk cId="3188058240" sldId="337"/>
            <ac:spMk id="122" creationId="{22510505-618F-4783-98D0-C15CD56A8E76}"/>
          </ac:spMkLst>
        </pc:spChg>
        <pc:spChg chg="ord">
          <ac:chgData name="Stelter, Erin" userId="1d4444a4-49d7-4e03-8429-8bf286400a58" providerId="ADAL" clId="{EBC8E8A7-AEB8-460B-876F-E1DD7FA18DD2}" dt="2025-11-14T20:19:30.552" v="1090" actId="13244"/>
          <ac:spMkLst>
            <pc:docMk/>
            <pc:sldMk cId="3188058240" sldId="337"/>
            <ac:spMk id="123" creationId="{2331F58D-0570-440D-97D4-33CD4D555ADC}"/>
          </ac:spMkLst>
        </pc:spChg>
        <pc:grpChg chg="mod ord">
          <ac:chgData name="Stelter, Erin" userId="1d4444a4-49d7-4e03-8429-8bf286400a58" providerId="ADAL" clId="{EBC8E8A7-AEB8-460B-876F-E1DD7FA18DD2}" dt="2025-11-14T20:19:11.182" v="1084" actId="13244"/>
          <ac:grpSpMkLst>
            <pc:docMk/>
            <pc:sldMk cId="3188058240" sldId="337"/>
            <ac:grpSpMk id="3" creationId="{15640957-D63E-9A7A-1AE5-285F56442278}"/>
          </ac:grpSpMkLst>
        </pc:grpChg>
      </pc:sldChg>
      <pc:sldChg chg="delSp modSp mod delAnim">
        <pc:chgData name="Stelter, Erin" userId="1d4444a4-49d7-4e03-8429-8bf286400a58" providerId="ADAL" clId="{EBC8E8A7-AEB8-460B-876F-E1DD7FA18DD2}" dt="2025-11-14T20:10:28.922" v="1022" actId="13244"/>
        <pc:sldMkLst>
          <pc:docMk/>
          <pc:sldMk cId="3631842909" sldId="338"/>
        </pc:sldMkLst>
        <pc:spChg chg="mod">
          <ac:chgData name="Stelter, Erin" userId="1d4444a4-49d7-4e03-8429-8bf286400a58" providerId="ADAL" clId="{EBC8E8A7-AEB8-460B-876F-E1DD7FA18DD2}" dt="2025-11-14T19:00:30.404" v="205" actId="33553"/>
          <ac:spMkLst>
            <pc:docMk/>
            <pc:sldMk cId="3631842909" sldId="338"/>
            <ac:spMk id="4" creationId="{9895D4FD-7344-447C-BD8A-55FC585B2E3D}"/>
          </ac:spMkLst>
        </pc:spChg>
        <pc:graphicFrameChg chg="del mod">
          <ac:chgData name="Stelter, Erin" userId="1d4444a4-49d7-4e03-8429-8bf286400a58" providerId="ADAL" clId="{EBC8E8A7-AEB8-460B-876F-E1DD7FA18DD2}" dt="2025-11-14T20:07:33.057" v="1003" actId="478"/>
          <ac:graphicFrameMkLst>
            <pc:docMk/>
            <pc:sldMk cId="3631842909" sldId="338"/>
            <ac:graphicFrameMk id="7" creationId="{AF9FA00A-AEB1-498B-BF55-9A00072F0680}"/>
          </ac:graphicFrameMkLst>
        </pc:graphicFrameChg>
        <pc:picChg chg="mod">
          <ac:chgData name="Stelter, Erin" userId="1d4444a4-49d7-4e03-8429-8bf286400a58" providerId="ADAL" clId="{EBC8E8A7-AEB8-460B-876F-E1DD7FA18DD2}" dt="2025-11-14T20:10:28.922" v="1022" actId="13244"/>
          <ac:picMkLst>
            <pc:docMk/>
            <pc:sldMk cId="3631842909" sldId="338"/>
            <ac:picMk id="5" creationId="{3133888B-FD84-4F62-B0B5-51F055253C9D}"/>
          </ac:picMkLst>
        </pc:picChg>
      </pc:sldChg>
      <pc:sldChg chg="addSp modSp mod">
        <pc:chgData name="Stelter, Erin" userId="1d4444a4-49d7-4e03-8429-8bf286400a58" providerId="ADAL" clId="{EBC8E8A7-AEB8-460B-876F-E1DD7FA18DD2}" dt="2025-11-14T20:08:26.082" v="1007" actId="13244"/>
        <pc:sldMkLst>
          <pc:docMk/>
          <pc:sldMk cId="3159769631" sldId="339"/>
        </pc:sldMkLst>
        <pc:spChg chg="add mod ord">
          <ac:chgData name="Stelter, Erin" userId="1d4444a4-49d7-4e03-8429-8bf286400a58" providerId="ADAL" clId="{EBC8E8A7-AEB8-460B-876F-E1DD7FA18DD2}" dt="2025-11-14T20:08:26.082" v="1007" actId="13244"/>
          <ac:spMkLst>
            <pc:docMk/>
            <pc:sldMk cId="3159769631" sldId="339"/>
            <ac:spMk id="3" creationId="{5CA13BD3-D951-3BED-4D07-C92FB9427EB3}"/>
          </ac:spMkLst>
        </pc:spChg>
        <pc:spChg chg="mod">
          <ac:chgData name="Stelter, Erin" userId="1d4444a4-49d7-4e03-8429-8bf286400a58" providerId="ADAL" clId="{EBC8E8A7-AEB8-460B-876F-E1DD7FA18DD2}" dt="2025-11-14T19:16:20.739" v="381" actId="164"/>
          <ac:spMkLst>
            <pc:docMk/>
            <pc:sldMk cId="3159769631" sldId="339"/>
            <ac:spMk id="59" creationId="{603D506C-8331-4E68-9FFD-0D94D2A61B7F}"/>
          </ac:spMkLst>
        </pc:spChg>
        <pc:spChg chg="mod">
          <ac:chgData name="Stelter, Erin" userId="1d4444a4-49d7-4e03-8429-8bf286400a58" providerId="ADAL" clId="{EBC8E8A7-AEB8-460B-876F-E1DD7FA18DD2}" dt="2025-11-14T19:16:20.739" v="381" actId="164"/>
          <ac:spMkLst>
            <pc:docMk/>
            <pc:sldMk cId="3159769631" sldId="339"/>
            <ac:spMk id="60" creationId="{7DA11EC0-9C97-4E95-8F70-055341766DA5}"/>
          </ac:spMkLst>
        </pc:spChg>
        <pc:spChg chg="mod">
          <ac:chgData name="Stelter, Erin" userId="1d4444a4-49d7-4e03-8429-8bf286400a58" providerId="ADAL" clId="{EBC8E8A7-AEB8-460B-876F-E1DD7FA18DD2}" dt="2025-11-14T19:16:20.739" v="381" actId="164"/>
          <ac:spMkLst>
            <pc:docMk/>
            <pc:sldMk cId="3159769631" sldId="339"/>
            <ac:spMk id="63" creationId="{75CA6E76-A654-425B-9800-770DCF3EE6F0}"/>
          </ac:spMkLst>
        </pc:spChg>
        <pc:spChg chg="mod">
          <ac:chgData name="Stelter, Erin" userId="1d4444a4-49d7-4e03-8429-8bf286400a58" providerId="ADAL" clId="{EBC8E8A7-AEB8-460B-876F-E1DD7FA18DD2}" dt="2025-11-14T19:16:20.739" v="381" actId="164"/>
          <ac:spMkLst>
            <pc:docMk/>
            <pc:sldMk cId="3159769631" sldId="339"/>
            <ac:spMk id="64" creationId="{EB441257-F6BA-4D8F-A53B-66D475D75833}"/>
          </ac:spMkLst>
        </pc:spChg>
        <pc:spChg chg="mod">
          <ac:chgData name="Stelter, Erin" userId="1d4444a4-49d7-4e03-8429-8bf286400a58" providerId="ADAL" clId="{EBC8E8A7-AEB8-460B-876F-E1DD7FA18DD2}" dt="2025-11-14T19:16:20.739" v="381" actId="164"/>
          <ac:spMkLst>
            <pc:docMk/>
            <pc:sldMk cId="3159769631" sldId="339"/>
            <ac:spMk id="65" creationId="{089DD64E-265B-4E1E-8628-34C6FF7B4778}"/>
          </ac:spMkLst>
        </pc:spChg>
        <pc:spChg chg="mod">
          <ac:chgData name="Stelter, Erin" userId="1d4444a4-49d7-4e03-8429-8bf286400a58" providerId="ADAL" clId="{EBC8E8A7-AEB8-460B-876F-E1DD7FA18DD2}" dt="2025-11-14T19:16:20.739" v="381" actId="164"/>
          <ac:spMkLst>
            <pc:docMk/>
            <pc:sldMk cId="3159769631" sldId="339"/>
            <ac:spMk id="95" creationId="{FB0DFCD9-574C-4B27-953E-DE1BA32BE721}"/>
          </ac:spMkLst>
        </pc:spChg>
        <pc:spChg chg="mod">
          <ac:chgData name="Stelter, Erin" userId="1d4444a4-49d7-4e03-8429-8bf286400a58" providerId="ADAL" clId="{EBC8E8A7-AEB8-460B-876F-E1DD7FA18DD2}" dt="2025-11-14T19:16:20.739" v="381" actId="164"/>
          <ac:spMkLst>
            <pc:docMk/>
            <pc:sldMk cId="3159769631" sldId="339"/>
            <ac:spMk id="110" creationId="{5B65AB07-D5B7-4C49-8CC1-3C30DBAA4F92}"/>
          </ac:spMkLst>
        </pc:spChg>
        <pc:spChg chg="mod">
          <ac:chgData name="Stelter, Erin" userId="1d4444a4-49d7-4e03-8429-8bf286400a58" providerId="ADAL" clId="{EBC8E8A7-AEB8-460B-876F-E1DD7FA18DD2}" dt="2025-11-14T19:16:20.739" v="381" actId="164"/>
          <ac:spMkLst>
            <pc:docMk/>
            <pc:sldMk cId="3159769631" sldId="339"/>
            <ac:spMk id="112" creationId="{5DA5CB46-92D5-4009-B454-E605BE3F4156}"/>
          </ac:spMkLst>
        </pc:spChg>
        <pc:spChg chg="mod">
          <ac:chgData name="Stelter, Erin" userId="1d4444a4-49d7-4e03-8429-8bf286400a58" providerId="ADAL" clId="{EBC8E8A7-AEB8-460B-876F-E1DD7FA18DD2}" dt="2025-11-14T19:16:20.739" v="381" actId="164"/>
          <ac:spMkLst>
            <pc:docMk/>
            <pc:sldMk cId="3159769631" sldId="339"/>
            <ac:spMk id="117" creationId="{95F72C53-7EA3-4798-B88E-CBAD82FF672E}"/>
          </ac:spMkLst>
        </pc:spChg>
        <pc:spChg chg="mod">
          <ac:chgData name="Stelter, Erin" userId="1d4444a4-49d7-4e03-8429-8bf286400a58" providerId="ADAL" clId="{EBC8E8A7-AEB8-460B-876F-E1DD7FA18DD2}" dt="2025-11-14T19:16:20.739" v="381" actId="164"/>
          <ac:spMkLst>
            <pc:docMk/>
            <pc:sldMk cId="3159769631" sldId="339"/>
            <ac:spMk id="118" creationId="{170370C3-BEA6-4E14-8C20-D53D316AC48C}"/>
          </ac:spMkLst>
        </pc:spChg>
        <pc:grpChg chg="mod">
          <ac:chgData name="Stelter, Erin" userId="1d4444a4-49d7-4e03-8429-8bf286400a58" providerId="ADAL" clId="{EBC8E8A7-AEB8-460B-876F-E1DD7FA18DD2}" dt="2025-11-14T19:58:54.328" v="581" actId="962"/>
          <ac:grpSpMkLst>
            <pc:docMk/>
            <pc:sldMk cId="3159769631" sldId="339"/>
            <ac:grpSpMk id="2" creationId="{48EADA17-AB5C-4BE1-86A6-678597C663CC}"/>
          </ac:grpSpMkLst>
        </pc:grpChg>
        <pc:grpChg chg="mod">
          <ac:chgData name="Stelter, Erin" userId="1d4444a4-49d7-4e03-8429-8bf286400a58" providerId="ADAL" clId="{EBC8E8A7-AEB8-460B-876F-E1DD7FA18DD2}" dt="2025-11-14T19:58:47.427" v="573" actId="962"/>
          <ac:grpSpMkLst>
            <pc:docMk/>
            <pc:sldMk cId="3159769631" sldId="339"/>
            <ac:grpSpMk id="4" creationId="{221494A2-4E6C-4DBA-AFE3-807A7506EA59}"/>
          </ac:grpSpMkLst>
        </pc:grpChg>
        <pc:grpChg chg="mod">
          <ac:chgData name="Stelter, Erin" userId="1d4444a4-49d7-4e03-8429-8bf286400a58" providerId="ADAL" clId="{EBC8E8A7-AEB8-460B-876F-E1DD7FA18DD2}" dt="2025-11-14T19:58:48.435" v="574" actId="962"/>
          <ac:grpSpMkLst>
            <pc:docMk/>
            <pc:sldMk cId="3159769631" sldId="339"/>
            <ac:grpSpMk id="5" creationId="{9E9CFBF3-E5DA-4A80-A708-D9178F6188C4}"/>
          </ac:grpSpMkLst>
        </pc:grpChg>
        <pc:grpChg chg="mod">
          <ac:chgData name="Stelter, Erin" userId="1d4444a4-49d7-4e03-8429-8bf286400a58" providerId="ADAL" clId="{EBC8E8A7-AEB8-460B-876F-E1DD7FA18DD2}" dt="2025-11-14T19:58:51.862" v="578" actId="962"/>
          <ac:grpSpMkLst>
            <pc:docMk/>
            <pc:sldMk cId="3159769631" sldId="339"/>
            <ac:grpSpMk id="7" creationId="{C10599A8-5C2E-4948-AA83-C12331AB84D4}"/>
          </ac:grpSpMkLst>
        </pc:grpChg>
        <pc:grpChg chg="mod">
          <ac:chgData name="Stelter, Erin" userId="1d4444a4-49d7-4e03-8429-8bf286400a58" providerId="ADAL" clId="{EBC8E8A7-AEB8-460B-876F-E1DD7FA18DD2}" dt="2025-11-14T19:58:51.148" v="577" actId="962"/>
          <ac:grpSpMkLst>
            <pc:docMk/>
            <pc:sldMk cId="3159769631" sldId="339"/>
            <ac:grpSpMk id="8" creationId="{30A96DA0-4E84-4050-AFB5-6D4576DC2139}"/>
          </ac:grpSpMkLst>
        </pc:grpChg>
        <pc:grpChg chg="mod">
          <ac:chgData name="Stelter, Erin" userId="1d4444a4-49d7-4e03-8429-8bf286400a58" providerId="ADAL" clId="{EBC8E8A7-AEB8-460B-876F-E1DD7FA18DD2}" dt="2025-11-14T19:16:23.575" v="382" actId="962"/>
          <ac:grpSpMkLst>
            <pc:docMk/>
            <pc:sldMk cId="3159769631" sldId="339"/>
            <ac:grpSpMk id="9" creationId="{33B6F4DD-F675-8F5B-EA52-21699A69BF87}"/>
          </ac:grpSpMkLst>
        </pc:grpChg>
        <pc:grpChg chg="mod">
          <ac:chgData name="Stelter, Erin" userId="1d4444a4-49d7-4e03-8429-8bf286400a58" providerId="ADAL" clId="{EBC8E8A7-AEB8-460B-876F-E1DD7FA18DD2}" dt="2025-11-14T19:58:49.862" v="576" actId="962"/>
          <ac:grpSpMkLst>
            <pc:docMk/>
            <pc:sldMk cId="3159769631" sldId="339"/>
            <ac:grpSpMk id="18" creationId="{F24CE46E-C60E-41AF-A3E1-63F0F2C5B4C5}"/>
          </ac:grpSpMkLst>
        </pc:grpChg>
        <pc:grpChg chg="mod">
          <ac:chgData name="Stelter, Erin" userId="1d4444a4-49d7-4e03-8429-8bf286400a58" providerId="ADAL" clId="{EBC8E8A7-AEB8-460B-876F-E1DD7FA18DD2}" dt="2025-11-14T19:58:52.610" v="579" actId="962"/>
          <ac:grpSpMkLst>
            <pc:docMk/>
            <pc:sldMk cId="3159769631" sldId="339"/>
            <ac:grpSpMk id="19" creationId="{7BAD60F1-D32B-4040-8984-B8EE47FA27D7}"/>
          </ac:grpSpMkLst>
        </pc:grpChg>
        <pc:grpChg chg="mod">
          <ac:chgData name="Stelter, Erin" userId="1d4444a4-49d7-4e03-8429-8bf286400a58" providerId="ADAL" clId="{EBC8E8A7-AEB8-460B-876F-E1DD7FA18DD2}" dt="2025-11-14T19:58:49.164" v="575" actId="962"/>
          <ac:grpSpMkLst>
            <pc:docMk/>
            <pc:sldMk cId="3159769631" sldId="339"/>
            <ac:grpSpMk id="20" creationId="{C60A0128-A586-4FF4-B93D-B0C754FAA388}"/>
          </ac:grpSpMkLst>
        </pc:grpChg>
        <pc:grpChg chg="mod">
          <ac:chgData name="Stelter, Erin" userId="1d4444a4-49d7-4e03-8429-8bf286400a58" providerId="ADAL" clId="{EBC8E8A7-AEB8-460B-876F-E1DD7FA18DD2}" dt="2025-11-14T19:58:53.345" v="580" actId="962"/>
          <ac:grpSpMkLst>
            <pc:docMk/>
            <pc:sldMk cId="3159769631" sldId="339"/>
            <ac:grpSpMk id="21" creationId="{CE644C78-8337-4956-BA8A-82A36B68C14F}"/>
          </ac:grpSpMkLst>
        </pc:grpChg>
        <pc:picChg chg="mod">
          <ac:chgData name="Stelter, Erin" userId="1d4444a4-49d7-4e03-8429-8bf286400a58" providerId="ADAL" clId="{EBC8E8A7-AEB8-460B-876F-E1DD7FA18DD2}" dt="2025-11-14T19:58:44.247" v="572" actId="962"/>
          <ac:picMkLst>
            <pc:docMk/>
            <pc:sldMk cId="3159769631" sldId="339"/>
            <ac:picMk id="128" creationId="{1B542857-5DE7-4F26-B958-C81C3EEB13A5}"/>
          </ac:picMkLst>
        </pc:picChg>
      </pc:sldChg>
      <pc:sldChg chg="addSp modSp mod">
        <pc:chgData name="Stelter, Erin" userId="1d4444a4-49d7-4e03-8429-8bf286400a58" providerId="ADAL" clId="{EBC8E8A7-AEB8-460B-876F-E1DD7FA18DD2}" dt="2025-11-14T20:08:33.381" v="1008" actId="13244"/>
        <pc:sldMkLst>
          <pc:docMk/>
          <pc:sldMk cId="1018399580" sldId="340"/>
        </pc:sldMkLst>
        <pc:spChg chg="add mod ord">
          <ac:chgData name="Stelter, Erin" userId="1d4444a4-49d7-4e03-8429-8bf286400a58" providerId="ADAL" clId="{EBC8E8A7-AEB8-460B-876F-E1DD7FA18DD2}" dt="2025-11-14T20:08:33.381" v="1008" actId="13244"/>
          <ac:spMkLst>
            <pc:docMk/>
            <pc:sldMk cId="1018399580" sldId="340"/>
            <ac:spMk id="2" creationId="{8B3D2A8F-CDD4-4150-DECD-B1FA831C58DD}"/>
          </ac:spMkLst>
        </pc:spChg>
        <pc:spChg chg="mod">
          <ac:chgData name="Stelter, Erin" userId="1d4444a4-49d7-4e03-8429-8bf286400a58" providerId="ADAL" clId="{EBC8E8A7-AEB8-460B-876F-E1DD7FA18DD2}" dt="2025-11-14T19:16:47.636" v="383" actId="164"/>
          <ac:spMkLst>
            <pc:docMk/>
            <pc:sldMk cId="1018399580" sldId="340"/>
            <ac:spMk id="58" creationId="{43A53DFB-3634-4F2F-B917-CA11F4DCAECB}"/>
          </ac:spMkLst>
        </pc:spChg>
        <pc:spChg chg="mod">
          <ac:chgData name="Stelter, Erin" userId="1d4444a4-49d7-4e03-8429-8bf286400a58" providerId="ADAL" clId="{EBC8E8A7-AEB8-460B-876F-E1DD7FA18DD2}" dt="2025-11-14T19:16:47.636" v="383" actId="164"/>
          <ac:spMkLst>
            <pc:docMk/>
            <pc:sldMk cId="1018399580" sldId="340"/>
            <ac:spMk id="59" creationId="{603D506C-8331-4E68-9FFD-0D94D2A61B7F}"/>
          </ac:spMkLst>
        </pc:spChg>
        <pc:spChg chg="mod">
          <ac:chgData name="Stelter, Erin" userId="1d4444a4-49d7-4e03-8429-8bf286400a58" providerId="ADAL" clId="{EBC8E8A7-AEB8-460B-876F-E1DD7FA18DD2}" dt="2025-11-14T19:16:47.636" v="383" actId="164"/>
          <ac:spMkLst>
            <pc:docMk/>
            <pc:sldMk cId="1018399580" sldId="340"/>
            <ac:spMk id="60" creationId="{7DA11EC0-9C97-4E95-8F70-055341766DA5}"/>
          </ac:spMkLst>
        </pc:spChg>
        <pc:spChg chg="mod">
          <ac:chgData name="Stelter, Erin" userId="1d4444a4-49d7-4e03-8429-8bf286400a58" providerId="ADAL" clId="{EBC8E8A7-AEB8-460B-876F-E1DD7FA18DD2}" dt="2025-11-14T19:16:47.636" v="383" actId="164"/>
          <ac:spMkLst>
            <pc:docMk/>
            <pc:sldMk cId="1018399580" sldId="340"/>
            <ac:spMk id="63" creationId="{75CA6E76-A654-425B-9800-770DCF3EE6F0}"/>
          </ac:spMkLst>
        </pc:spChg>
        <pc:spChg chg="mod">
          <ac:chgData name="Stelter, Erin" userId="1d4444a4-49d7-4e03-8429-8bf286400a58" providerId="ADAL" clId="{EBC8E8A7-AEB8-460B-876F-E1DD7FA18DD2}" dt="2025-11-14T19:16:47.636" v="383" actId="164"/>
          <ac:spMkLst>
            <pc:docMk/>
            <pc:sldMk cId="1018399580" sldId="340"/>
            <ac:spMk id="64" creationId="{EB441257-F6BA-4D8F-A53B-66D475D75833}"/>
          </ac:spMkLst>
        </pc:spChg>
        <pc:spChg chg="mod">
          <ac:chgData name="Stelter, Erin" userId="1d4444a4-49d7-4e03-8429-8bf286400a58" providerId="ADAL" clId="{EBC8E8A7-AEB8-460B-876F-E1DD7FA18DD2}" dt="2025-11-14T19:16:47.636" v="383" actId="164"/>
          <ac:spMkLst>
            <pc:docMk/>
            <pc:sldMk cId="1018399580" sldId="340"/>
            <ac:spMk id="66" creationId="{7ACB6E94-37CF-4D04-9A61-1F591320E2A1}"/>
          </ac:spMkLst>
        </pc:spChg>
        <pc:spChg chg="mod">
          <ac:chgData name="Stelter, Erin" userId="1d4444a4-49d7-4e03-8429-8bf286400a58" providerId="ADAL" clId="{EBC8E8A7-AEB8-460B-876F-E1DD7FA18DD2}" dt="2025-11-14T19:16:47.636" v="383" actId="164"/>
          <ac:spMkLst>
            <pc:docMk/>
            <pc:sldMk cId="1018399580" sldId="340"/>
            <ac:spMk id="71" creationId="{C25469B0-12A4-4230-825D-14EAE2FD586F}"/>
          </ac:spMkLst>
        </pc:spChg>
        <pc:spChg chg="mod">
          <ac:chgData name="Stelter, Erin" userId="1d4444a4-49d7-4e03-8429-8bf286400a58" providerId="ADAL" clId="{EBC8E8A7-AEB8-460B-876F-E1DD7FA18DD2}" dt="2025-11-14T19:16:47.636" v="383" actId="164"/>
          <ac:spMkLst>
            <pc:docMk/>
            <pc:sldMk cId="1018399580" sldId="340"/>
            <ac:spMk id="112" creationId="{5DA5CB46-92D5-4009-B454-E605BE3F4156}"/>
          </ac:spMkLst>
        </pc:spChg>
        <pc:spChg chg="mod">
          <ac:chgData name="Stelter, Erin" userId="1d4444a4-49d7-4e03-8429-8bf286400a58" providerId="ADAL" clId="{EBC8E8A7-AEB8-460B-876F-E1DD7FA18DD2}" dt="2025-11-14T19:16:47.636" v="383" actId="164"/>
          <ac:spMkLst>
            <pc:docMk/>
            <pc:sldMk cId="1018399580" sldId="340"/>
            <ac:spMk id="113" creationId="{173944FD-7B64-46F3-916C-BD8BCF9CBCAC}"/>
          </ac:spMkLst>
        </pc:spChg>
        <pc:spChg chg="mod">
          <ac:chgData name="Stelter, Erin" userId="1d4444a4-49d7-4e03-8429-8bf286400a58" providerId="ADAL" clId="{EBC8E8A7-AEB8-460B-876F-E1DD7FA18DD2}" dt="2025-11-14T19:16:47.636" v="383" actId="164"/>
          <ac:spMkLst>
            <pc:docMk/>
            <pc:sldMk cId="1018399580" sldId="340"/>
            <ac:spMk id="116" creationId="{536F307A-E71B-49D8-B993-3C34389786F1}"/>
          </ac:spMkLst>
        </pc:spChg>
        <pc:grpChg chg="mod">
          <ac:chgData name="Stelter, Erin" userId="1d4444a4-49d7-4e03-8429-8bf286400a58" providerId="ADAL" clId="{EBC8E8A7-AEB8-460B-876F-E1DD7FA18DD2}" dt="2025-11-14T19:16:49.274" v="384" actId="962"/>
          <ac:grpSpMkLst>
            <pc:docMk/>
            <pc:sldMk cId="1018399580" sldId="340"/>
            <ac:grpSpMk id="3" creationId="{4B2E2FD4-C5BD-73A7-AA19-DB008E316FA7}"/>
          </ac:grpSpMkLst>
        </pc:grpChg>
      </pc:sldChg>
      <pc:sldChg chg="addSp modSp mod">
        <pc:chgData name="Stelter, Erin" userId="1d4444a4-49d7-4e03-8429-8bf286400a58" providerId="ADAL" clId="{EBC8E8A7-AEB8-460B-876F-E1DD7FA18DD2}" dt="2025-11-14T20:08:42.202" v="1009" actId="13244"/>
        <pc:sldMkLst>
          <pc:docMk/>
          <pc:sldMk cId="2599794383" sldId="342"/>
        </pc:sldMkLst>
        <pc:spChg chg="add mod ord">
          <ac:chgData name="Stelter, Erin" userId="1d4444a4-49d7-4e03-8429-8bf286400a58" providerId="ADAL" clId="{EBC8E8A7-AEB8-460B-876F-E1DD7FA18DD2}" dt="2025-11-14T20:08:42.202" v="1009" actId="13244"/>
          <ac:spMkLst>
            <pc:docMk/>
            <pc:sldMk cId="2599794383" sldId="342"/>
            <ac:spMk id="4" creationId="{62D1A815-87AF-1200-F6AE-06FEAEA73436}"/>
          </ac:spMkLst>
        </pc:spChg>
        <pc:spChg chg="mod">
          <ac:chgData name="Stelter, Erin" userId="1d4444a4-49d7-4e03-8429-8bf286400a58" providerId="ADAL" clId="{EBC8E8A7-AEB8-460B-876F-E1DD7FA18DD2}" dt="2025-11-14T19:17:47.247" v="385" actId="164"/>
          <ac:spMkLst>
            <pc:docMk/>
            <pc:sldMk cId="2599794383" sldId="342"/>
            <ac:spMk id="56" creationId="{7C0DE05A-CEB4-44E7-A879-7CDBFED38CB5}"/>
          </ac:spMkLst>
        </pc:spChg>
        <pc:spChg chg="mod">
          <ac:chgData name="Stelter, Erin" userId="1d4444a4-49d7-4e03-8429-8bf286400a58" providerId="ADAL" clId="{EBC8E8A7-AEB8-460B-876F-E1DD7FA18DD2}" dt="2025-11-14T19:17:47.247" v="385" actId="164"/>
          <ac:spMkLst>
            <pc:docMk/>
            <pc:sldMk cId="2599794383" sldId="342"/>
            <ac:spMk id="58" creationId="{43A53DFB-3634-4F2F-B917-CA11F4DCAECB}"/>
          </ac:spMkLst>
        </pc:spChg>
        <pc:spChg chg="mod">
          <ac:chgData name="Stelter, Erin" userId="1d4444a4-49d7-4e03-8429-8bf286400a58" providerId="ADAL" clId="{EBC8E8A7-AEB8-460B-876F-E1DD7FA18DD2}" dt="2025-11-14T19:17:47.247" v="385" actId="164"/>
          <ac:spMkLst>
            <pc:docMk/>
            <pc:sldMk cId="2599794383" sldId="342"/>
            <ac:spMk id="63" creationId="{75CA6E76-A654-425B-9800-770DCF3EE6F0}"/>
          </ac:spMkLst>
        </pc:spChg>
        <pc:spChg chg="mod">
          <ac:chgData name="Stelter, Erin" userId="1d4444a4-49d7-4e03-8429-8bf286400a58" providerId="ADAL" clId="{EBC8E8A7-AEB8-460B-876F-E1DD7FA18DD2}" dt="2025-11-14T19:17:47.247" v="385" actId="164"/>
          <ac:spMkLst>
            <pc:docMk/>
            <pc:sldMk cId="2599794383" sldId="342"/>
            <ac:spMk id="66" creationId="{7ACB6E94-37CF-4D04-9A61-1F591320E2A1}"/>
          </ac:spMkLst>
        </pc:spChg>
        <pc:spChg chg="mod">
          <ac:chgData name="Stelter, Erin" userId="1d4444a4-49d7-4e03-8429-8bf286400a58" providerId="ADAL" clId="{EBC8E8A7-AEB8-460B-876F-E1DD7FA18DD2}" dt="2025-11-14T19:17:47.247" v="385" actId="164"/>
          <ac:spMkLst>
            <pc:docMk/>
            <pc:sldMk cId="2599794383" sldId="342"/>
            <ac:spMk id="91" creationId="{12B2E552-99AB-414C-BAA5-259613837779}"/>
          </ac:spMkLst>
        </pc:spChg>
        <pc:spChg chg="mod">
          <ac:chgData name="Stelter, Erin" userId="1d4444a4-49d7-4e03-8429-8bf286400a58" providerId="ADAL" clId="{EBC8E8A7-AEB8-460B-876F-E1DD7FA18DD2}" dt="2025-11-14T19:17:47.247" v="385" actId="164"/>
          <ac:spMkLst>
            <pc:docMk/>
            <pc:sldMk cId="2599794383" sldId="342"/>
            <ac:spMk id="103" creationId="{D2454989-FBE8-4C6E-AFD6-9E275EE04D43}"/>
          </ac:spMkLst>
        </pc:spChg>
        <pc:spChg chg="mod">
          <ac:chgData name="Stelter, Erin" userId="1d4444a4-49d7-4e03-8429-8bf286400a58" providerId="ADAL" clId="{EBC8E8A7-AEB8-460B-876F-E1DD7FA18DD2}" dt="2025-11-14T19:17:47.247" v="385" actId="164"/>
          <ac:spMkLst>
            <pc:docMk/>
            <pc:sldMk cId="2599794383" sldId="342"/>
            <ac:spMk id="112" creationId="{5DA5CB46-92D5-4009-B454-E605BE3F4156}"/>
          </ac:spMkLst>
        </pc:spChg>
        <pc:spChg chg="mod">
          <ac:chgData name="Stelter, Erin" userId="1d4444a4-49d7-4e03-8429-8bf286400a58" providerId="ADAL" clId="{EBC8E8A7-AEB8-460B-876F-E1DD7FA18DD2}" dt="2025-11-14T19:17:47.247" v="385" actId="164"/>
          <ac:spMkLst>
            <pc:docMk/>
            <pc:sldMk cId="2599794383" sldId="342"/>
            <ac:spMk id="114" creationId="{A5D7DA43-93B0-47EA-A1FE-5678C74C5837}"/>
          </ac:spMkLst>
        </pc:spChg>
        <pc:spChg chg="mod">
          <ac:chgData name="Stelter, Erin" userId="1d4444a4-49d7-4e03-8429-8bf286400a58" providerId="ADAL" clId="{EBC8E8A7-AEB8-460B-876F-E1DD7FA18DD2}" dt="2025-11-14T19:17:47.247" v="385" actId="164"/>
          <ac:spMkLst>
            <pc:docMk/>
            <pc:sldMk cId="2599794383" sldId="342"/>
            <ac:spMk id="117" creationId="{95F72C53-7EA3-4798-B88E-CBAD82FF672E}"/>
          </ac:spMkLst>
        </pc:spChg>
        <pc:spChg chg="mod">
          <ac:chgData name="Stelter, Erin" userId="1d4444a4-49d7-4e03-8429-8bf286400a58" providerId="ADAL" clId="{EBC8E8A7-AEB8-460B-876F-E1DD7FA18DD2}" dt="2025-11-14T19:17:47.247" v="385" actId="164"/>
          <ac:spMkLst>
            <pc:docMk/>
            <pc:sldMk cId="2599794383" sldId="342"/>
            <ac:spMk id="118" creationId="{170370C3-BEA6-4E14-8C20-D53D316AC48C}"/>
          </ac:spMkLst>
        </pc:spChg>
        <pc:grpChg chg="mod">
          <ac:chgData name="Stelter, Erin" userId="1d4444a4-49d7-4e03-8429-8bf286400a58" providerId="ADAL" clId="{EBC8E8A7-AEB8-460B-876F-E1DD7FA18DD2}" dt="2025-11-14T19:59:08.193" v="590" actId="962"/>
          <ac:grpSpMkLst>
            <pc:docMk/>
            <pc:sldMk cId="2599794383" sldId="342"/>
            <ac:grpSpMk id="2" creationId="{10EFD0B7-13E2-4836-8161-215215640E3E}"/>
          </ac:grpSpMkLst>
        </pc:grpChg>
        <pc:grpChg chg="mod">
          <ac:chgData name="Stelter, Erin" userId="1d4444a4-49d7-4e03-8429-8bf286400a58" providerId="ADAL" clId="{EBC8E8A7-AEB8-460B-876F-E1DD7FA18DD2}" dt="2025-11-14T19:59:05.392" v="586" actId="962"/>
          <ac:grpSpMkLst>
            <pc:docMk/>
            <pc:sldMk cId="2599794383" sldId="342"/>
            <ac:grpSpMk id="3" creationId="{019BF4A9-E49E-42B9-8F46-5CAD08701EA1}"/>
          </ac:grpSpMkLst>
        </pc:grpChg>
        <pc:grpChg chg="mod">
          <ac:chgData name="Stelter, Erin" userId="1d4444a4-49d7-4e03-8429-8bf286400a58" providerId="ADAL" clId="{EBC8E8A7-AEB8-460B-876F-E1DD7FA18DD2}" dt="2025-11-14T19:58:56.403" v="583" actId="962"/>
          <ac:grpSpMkLst>
            <pc:docMk/>
            <pc:sldMk cId="2599794383" sldId="342"/>
            <ac:grpSpMk id="5" creationId="{5255434F-6CEE-490A-BDDF-D832FDDFC23F}"/>
          </ac:grpSpMkLst>
        </pc:grpChg>
        <pc:grpChg chg="mod">
          <ac:chgData name="Stelter, Erin" userId="1d4444a4-49d7-4e03-8429-8bf286400a58" providerId="ADAL" clId="{EBC8E8A7-AEB8-460B-876F-E1DD7FA18DD2}" dt="2025-11-14T19:59:05.994" v="587" actId="962"/>
          <ac:grpSpMkLst>
            <pc:docMk/>
            <pc:sldMk cId="2599794383" sldId="342"/>
            <ac:grpSpMk id="7" creationId="{ABE12502-A3C6-4E28-8A30-D2509E70DE5B}"/>
          </ac:grpSpMkLst>
        </pc:grpChg>
        <pc:grpChg chg="mod">
          <ac:chgData name="Stelter, Erin" userId="1d4444a4-49d7-4e03-8429-8bf286400a58" providerId="ADAL" clId="{EBC8E8A7-AEB8-460B-876F-E1DD7FA18DD2}" dt="2025-11-14T19:58:55.657" v="582" actId="962"/>
          <ac:grpSpMkLst>
            <pc:docMk/>
            <pc:sldMk cId="2599794383" sldId="342"/>
            <ac:grpSpMk id="8" creationId="{B19E8EF8-3993-45AB-B26C-2C79A96826C5}"/>
          </ac:grpSpMkLst>
        </pc:grpChg>
        <pc:grpChg chg="mod">
          <ac:chgData name="Stelter, Erin" userId="1d4444a4-49d7-4e03-8429-8bf286400a58" providerId="ADAL" clId="{EBC8E8A7-AEB8-460B-876F-E1DD7FA18DD2}" dt="2025-11-14T19:59:06.590" v="588" actId="962"/>
          <ac:grpSpMkLst>
            <pc:docMk/>
            <pc:sldMk cId="2599794383" sldId="342"/>
            <ac:grpSpMk id="9" creationId="{B85AA9F9-1097-4763-A00F-DB7A625B1FCC}"/>
          </ac:grpSpMkLst>
        </pc:grpChg>
        <pc:grpChg chg="mod">
          <ac:chgData name="Stelter, Erin" userId="1d4444a4-49d7-4e03-8429-8bf286400a58" providerId="ADAL" clId="{EBC8E8A7-AEB8-460B-876F-E1DD7FA18DD2}" dt="2025-11-14T19:59:08.926" v="591" actId="962"/>
          <ac:grpSpMkLst>
            <pc:docMk/>
            <pc:sldMk cId="2599794383" sldId="342"/>
            <ac:grpSpMk id="10" creationId="{7E0E3673-296F-4C78-AE71-A8B5C4537582}"/>
          </ac:grpSpMkLst>
        </pc:grpChg>
        <pc:grpChg chg="mod">
          <ac:chgData name="Stelter, Erin" userId="1d4444a4-49d7-4e03-8429-8bf286400a58" providerId="ADAL" clId="{EBC8E8A7-AEB8-460B-876F-E1DD7FA18DD2}" dt="2025-11-14T19:59:10.336" v="593" actId="962"/>
          <ac:grpSpMkLst>
            <pc:docMk/>
            <pc:sldMk cId="2599794383" sldId="342"/>
            <ac:grpSpMk id="11" creationId="{022AE4F4-6DBA-4D25-AD50-D3A38695CF83}"/>
          </ac:grpSpMkLst>
        </pc:grpChg>
        <pc:grpChg chg="mod">
          <ac:chgData name="Stelter, Erin" userId="1d4444a4-49d7-4e03-8429-8bf286400a58" providerId="ADAL" clId="{EBC8E8A7-AEB8-460B-876F-E1DD7FA18DD2}" dt="2025-11-14T19:59:07.449" v="589" actId="962"/>
          <ac:grpSpMkLst>
            <pc:docMk/>
            <pc:sldMk cId="2599794383" sldId="342"/>
            <ac:grpSpMk id="12" creationId="{0FDCBEF2-D950-4BC2-8164-C1373073DA73}"/>
          </ac:grpSpMkLst>
        </pc:grpChg>
        <pc:grpChg chg="mod">
          <ac:chgData name="Stelter, Erin" userId="1d4444a4-49d7-4e03-8429-8bf286400a58" providerId="ADAL" clId="{EBC8E8A7-AEB8-460B-876F-E1DD7FA18DD2}" dt="2025-11-14T19:59:09.591" v="592" actId="962"/>
          <ac:grpSpMkLst>
            <pc:docMk/>
            <pc:sldMk cId="2599794383" sldId="342"/>
            <ac:grpSpMk id="13" creationId="{9A8623EF-9AA4-4821-9EA2-7F3169CFA510}"/>
          </ac:grpSpMkLst>
        </pc:grpChg>
        <pc:grpChg chg="mod">
          <ac:chgData name="Stelter, Erin" userId="1d4444a4-49d7-4e03-8429-8bf286400a58" providerId="ADAL" clId="{EBC8E8A7-AEB8-460B-876F-E1DD7FA18DD2}" dt="2025-11-14T19:59:11.026" v="594" actId="962"/>
          <ac:grpSpMkLst>
            <pc:docMk/>
            <pc:sldMk cId="2599794383" sldId="342"/>
            <ac:grpSpMk id="14" creationId="{F966CAD4-C3A9-4391-9386-6791AF7AEB40}"/>
          </ac:grpSpMkLst>
        </pc:grpChg>
        <pc:grpChg chg="mod">
          <ac:chgData name="Stelter, Erin" userId="1d4444a4-49d7-4e03-8429-8bf286400a58" providerId="ADAL" clId="{EBC8E8A7-AEB8-460B-876F-E1DD7FA18DD2}" dt="2025-11-14T19:17:48.579" v="386" actId="962"/>
          <ac:grpSpMkLst>
            <pc:docMk/>
            <pc:sldMk cId="2599794383" sldId="342"/>
            <ac:grpSpMk id="15" creationId="{30E56D5F-E70E-6D27-1258-77033CFDA52E}"/>
          </ac:grpSpMkLst>
        </pc:grpChg>
        <pc:picChg chg="mod">
          <ac:chgData name="Stelter, Erin" userId="1d4444a4-49d7-4e03-8429-8bf286400a58" providerId="ADAL" clId="{EBC8E8A7-AEB8-460B-876F-E1DD7FA18DD2}" dt="2025-11-14T19:59:03.662" v="585" actId="962"/>
          <ac:picMkLst>
            <pc:docMk/>
            <pc:sldMk cId="2599794383" sldId="342"/>
            <ac:picMk id="155" creationId="{9470C7A6-55DA-4454-BC27-36627CA5F100}"/>
          </ac:picMkLst>
        </pc:picChg>
      </pc:sldChg>
      <pc:sldChg chg="addSp modSp mod">
        <pc:chgData name="Stelter, Erin" userId="1d4444a4-49d7-4e03-8429-8bf286400a58" providerId="ADAL" clId="{EBC8E8A7-AEB8-460B-876F-E1DD7FA18DD2}" dt="2025-11-14T20:08:48.502" v="1010" actId="13244"/>
        <pc:sldMkLst>
          <pc:docMk/>
          <pc:sldMk cId="4187660804" sldId="343"/>
        </pc:sldMkLst>
        <pc:spChg chg="add mod ord">
          <ac:chgData name="Stelter, Erin" userId="1d4444a4-49d7-4e03-8429-8bf286400a58" providerId="ADAL" clId="{EBC8E8A7-AEB8-460B-876F-E1DD7FA18DD2}" dt="2025-11-14T20:08:48.502" v="1010" actId="13244"/>
          <ac:spMkLst>
            <pc:docMk/>
            <pc:sldMk cId="4187660804" sldId="343"/>
            <ac:spMk id="2" creationId="{695E536A-608F-9F8C-1DF9-29DC1E80F72E}"/>
          </ac:spMkLst>
        </pc:spChg>
        <pc:spChg chg="mod">
          <ac:chgData name="Stelter, Erin" userId="1d4444a4-49d7-4e03-8429-8bf286400a58" providerId="ADAL" clId="{EBC8E8A7-AEB8-460B-876F-E1DD7FA18DD2}" dt="2025-11-14T19:18:12.350" v="387" actId="164"/>
          <ac:spMkLst>
            <pc:docMk/>
            <pc:sldMk cId="4187660804" sldId="343"/>
            <ac:spMk id="59" creationId="{603D506C-8331-4E68-9FFD-0D94D2A61B7F}"/>
          </ac:spMkLst>
        </pc:spChg>
        <pc:spChg chg="mod">
          <ac:chgData name="Stelter, Erin" userId="1d4444a4-49d7-4e03-8429-8bf286400a58" providerId="ADAL" clId="{EBC8E8A7-AEB8-460B-876F-E1DD7FA18DD2}" dt="2025-11-14T19:18:12.350" v="387" actId="164"/>
          <ac:spMkLst>
            <pc:docMk/>
            <pc:sldMk cId="4187660804" sldId="343"/>
            <ac:spMk id="60" creationId="{7DA11EC0-9C97-4E95-8F70-055341766DA5}"/>
          </ac:spMkLst>
        </pc:spChg>
        <pc:spChg chg="mod">
          <ac:chgData name="Stelter, Erin" userId="1d4444a4-49d7-4e03-8429-8bf286400a58" providerId="ADAL" clId="{EBC8E8A7-AEB8-460B-876F-E1DD7FA18DD2}" dt="2025-11-14T19:18:12.350" v="387" actId="164"/>
          <ac:spMkLst>
            <pc:docMk/>
            <pc:sldMk cId="4187660804" sldId="343"/>
            <ac:spMk id="63" creationId="{75CA6E76-A654-425B-9800-770DCF3EE6F0}"/>
          </ac:spMkLst>
        </pc:spChg>
        <pc:spChg chg="mod">
          <ac:chgData name="Stelter, Erin" userId="1d4444a4-49d7-4e03-8429-8bf286400a58" providerId="ADAL" clId="{EBC8E8A7-AEB8-460B-876F-E1DD7FA18DD2}" dt="2025-11-14T19:18:12.350" v="387" actId="164"/>
          <ac:spMkLst>
            <pc:docMk/>
            <pc:sldMk cId="4187660804" sldId="343"/>
            <ac:spMk id="64" creationId="{EB441257-F6BA-4D8F-A53B-66D475D75833}"/>
          </ac:spMkLst>
        </pc:spChg>
        <pc:spChg chg="mod">
          <ac:chgData name="Stelter, Erin" userId="1d4444a4-49d7-4e03-8429-8bf286400a58" providerId="ADAL" clId="{EBC8E8A7-AEB8-460B-876F-E1DD7FA18DD2}" dt="2025-11-14T19:18:12.350" v="387" actId="164"/>
          <ac:spMkLst>
            <pc:docMk/>
            <pc:sldMk cId="4187660804" sldId="343"/>
            <ac:spMk id="66" creationId="{7ACB6E94-37CF-4D04-9A61-1F591320E2A1}"/>
          </ac:spMkLst>
        </pc:spChg>
        <pc:spChg chg="mod">
          <ac:chgData name="Stelter, Erin" userId="1d4444a4-49d7-4e03-8429-8bf286400a58" providerId="ADAL" clId="{EBC8E8A7-AEB8-460B-876F-E1DD7FA18DD2}" dt="2025-11-14T19:18:12.350" v="387" actId="164"/>
          <ac:spMkLst>
            <pc:docMk/>
            <pc:sldMk cId="4187660804" sldId="343"/>
            <ac:spMk id="92" creationId="{2E005F17-BCA9-43F1-ACDD-0061BD94935F}"/>
          </ac:spMkLst>
        </pc:spChg>
        <pc:spChg chg="mod">
          <ac:chgData name="Stelter, Erin" userId="1d4444a4-49d7-4e03-8429-8bf286400a58" providerId="ADAL" clId="{EBC8E8A7-AEB8-460B-876F-E1DD7FA18DD2}" dt="2025-11-14T19:18:12.350" v="387" actId="164"/>
          <ac:spMkLst>
            <pc:docMk/>
            <pc:sldMk cId="4187660804" sldId="343"/>
            <ac:spMk id="97" creationId="{49B91C9C-058B-4A12-B62B-00D7CCA2145F}"/>
          </ac:spMkLst>
        </pc:spChg>
        <pc:spChg chg="mod">
          <ac:chgData name="Stelter, Erin" userId="1d4444a4-49d7-4e03-8429-8bf286400a58" providerId="ADAL" clId="{EBC8E8A7-AEB8-460B-876F-E1DD7FA18DD2}" dt="2025-11-14T19:18:12.350" v="387" actId="164"/>
          <ac:spMkLst>
            <pc:docMk/>
            <pc:sldMk cId="4187660804" sldId="343"/>
            <ac:spMk id="104" creationId="{39F9CB89-8B2E-457C-A40B-666B72B173C2}"/>
          </ac:spMkLst>
        </pc:spChg>
        <pc:spChg chg="mod">
          <ac:chgData name="Stelter, Erin" userId="1d4444a4-49d7-4e03-8429-8bf286400a58" providerId="ADAL" clId="{EBC8E8A7-AEB8-460B-876F-E1DD7FA18DD2}" dt="2025-11-14T19:18:12.350" v="387" actId="164"/>
          <ac:spMkLst>
            <pc:docMk/>
            <pc:sldMk cId="4187660804" sldId="343"/>
            <ac:spMk id="114" creationId="{A5D7DA43-93B0-47EA-A1FE-5678C74C5837}"/>
          </ac:spMkLst>
        </pc:spChg>
        <pc:spChg chg="mod">
          <ac:chgData name="Stelter, Erin" userId="1d4444a4-49d7-4e03-8429-8bf286400a58" providerId="ADAL" clId="{EBC8E8A7-AEB8-460B-876F-E1DD7FA18DD2}" dt="2025-11-14T19:18:12.350" v="387" actId="164"/>
          <ac:spMkLst>
            <pc:docMk/>
            <pc:sldMk cId="4187660804" sldId="343"/>
            <ac:spMk id="118" creationId="{170370C3-BEA6-4E14-8C20-D53D316AC48C}"/>
          </ac:spMkLst>
        </pc:spChg>
        <pc:grpChg chg="mod">
          <ac:chgData name="Stelter, Erin" userId="1d4444a4-49d7-4e03-8429-8bf286400a58" providerId="ADAL" clId="{EBC8E8A7-AEB8-460B-876F-E1DD7FA18DD2}" dt="2025-11-14T19:18:13.590" v="388" actId="962"/>
          <ac:grpSpMkLst>
            <pc:docMk/>
            <pc:sldMk cId="4187660804" sldId="343"/>
            <ac:grpSpMk id="3" creationId="{E6A300F9-7196-91A6-F1F8-26A09E72BF14}"/>
          </ac:grpSpMkLst>
        </pc:grpChg>
      </pc:sldChg>
      <pc:sldChg chg="modSp mod">
        <pc:chgData name="Stelter, Erin" userId="1d4444a4-49d7-4e03-8429-8bf286400a58" providerId="ADAL" clId="{EBC8E8A7-AEB8-460B-876F-E1DD7FA18DD2}" dt="2025-11-14T19:01:31.167" v="213" actId="962"/>
        <pc:sldMkLst>
          <pc:docMk/>
          <pc:sldMk cId="4004001988" sldId="345"/>
        </pc:sldMkLst>
        <pc:spChg chg="mod">
          <ac:chgData name="Stelter, Erin" userId="1d4444a4-49d7-4e03-8429-8bf286400a58" providerId="ADAL" clId="{EBC8E8A7-AEB8-460B-876F-E1DD7FA18DD2}" dt="2025-11-14T18:56:24.294" v="30" actId="33553"/>
          <ac:spMkLst>
            <pc:docMk/>
            <pc:sldMk cId="4004001988" sldId="345"/>
            <ac:spMk id="12" creationId="{E7872073-FE2C-4B3A-8464-EE8687AB9744}"/>
          </ac:spMkLst>
        </pc:spChg>
        <pc:graphicFrameChg chg="mod">
          <ac:chgData name="Stelter, Erin" userId="1d4444a4-49d7-4e03-8429-8bf286400a58" providerId="ADAL" clId="{EBC8E8A7-AEB8-460B-876F-E1DD7FA18DD2}" dt="2025-11-14T19:01:31.167" v="213" actId="962"/>
          <ac:graphicFrameMkLst>
            <pc:docMk/>
            <pc:sldMk cId="4004001988" sldId="345"/>
            <ac:graphicFrameMk id="10" creationId="{374250BB-4B0E-47B7-A7F3-0671C4DC096E}"/>
          </ac:graphicFrameMkLst>
        </pc:graphicFrameChg>
      </pc:sldChg>
      <pc:sldChg chg="addSp modSp mod">
        <pc:chgData name="Stelter, Erin" userId="1d4444a4-49d7-4e03-8429-8bf286400a58" providerId="ADAL" clId="{EBC8E8A7-AEB8-460B-876F-E1DD7FA18DD2}" dt="2025-11-14T19:35:43.481" v="444" actId="962"/>
        <pc:sldMkLst>
          <pc:docMk/>
          <pc:sldMk cId="3309740911" sldId="347"/>
        </pc:sldMkLst>
        <pc:spChg chg="add mod">
          <ac:chgData name="Stelter, Erin" userId="1d4444a4-49d7-4e03-8429-8bf286400a58" providerId="ADAL" clId="{EBC8E8A7-AEB8-460B-876F-E1DD7FA18DD2}" dt="2025-11-14T19:06:32.840" v="281" actId="20577"/>
          <ac:spMkLst>
            <pc:docMk/>
            <pc:sldMk cId="3309740911" sldId="347"/>
            <ac:spMk id="2" creationId="{A96AA4B4-AB25-706C-2051-B3E40022FFBF}"/>
          </ac:spMkLst>
        </pc:spChg>
        <pc:spChg chg="mod">
          <ac:chgData name="Stelter, Erin" userId="1d4444a4-49d7-4e03-8429-8bf286400a58" providerId="ADAL" clId="{EBC8E8A7-AEB8-460B-876F-E1DD7FA18DD2}" dt="2025-11-14T19:35:42.006" v="443" actId="164"/>
          <ac:spMkLst>
            <pc:docMk/>
            <pc:sldMk cId="3309740911" sldId="347"/>
            <ac:spMk id="6" creationId="{A5D853C4-2CA9-4E8F-B3C2-634475A2FD75}"/>
          </ac:spMkLst>
        </pc:spChg>
        <pc:spChg chg="mod">
          <ac:chgData name="Stelter, Erin" userId="1d4444a4-49d7-4e03-8429-8bf286400a58" providerId="ADAL" clId="{EBC8E8A7-AEB8-460B-876F-E1DD7FA18DD2}" dt="2025-11-14T19:35:42.006" v="443" actId="164"/>
          <ac:spMkLst>
            <pc:docMk/>
            <pc:sldMk cId="3309740911" sldId="347"/>
            <ac:spMk id="57" creationId="{5591187D-8BAD-45A0-ACE6-A902E64287C8}"/>
          </ac:spMkLst>
        </pc:spChg>
        <pc:spChg chg="mod">
          <ac:chgData name="Stelter, Erin" userId="1d4444a4-49d7-4e03-8429-8bf286400a58" providerId="ADAL" clId="{EBC8E8A7-AEB8-460B-876F-E1DD7FA18DD2}" dt="2025-11-14T19:35:42.006" v="443" actId="164"/>
          <ac:spMkLst>
            <pc:docMk/>
            <pc:sldMk cId="3309740911" sldId="347"/>
            <ac:spMk id="64" creationId="{EB441257-F6BA-4D8F-A53B-66D475D75833}"/>
          </ac:spMkLst>
        </pc:spChg>
        <pc:spChg chg="mod">
          <ac:chgData name="Stelter, Erin" userId="1d4444a4-49d7-4e03-8429-8bf286400a58" providerId="ADAL" clId="{EBC8E8A7-AEB8-460B-876F-E1DD7FA18DD2}" dt="2025-11-14T19:35:42.006" v="443" actId="164"/>
          <ac:spMkLst>
            <pc:docMk/>
            <pc:sldMk cId="3309740911" sldId="347"/>
            <ac:spMk id="94" creationId="{738C3E24-7183-4036-981D-1E7A58D0F2B9}"/>
          </ac:spMkLst>
        </pc:spChg>
        <pc:spChg chg="mod">
          <ac:chgData name="Stelter, Erin" userId="1d4444a4-49d7-4e03-8429-8bf286400a58" providerId="ADAL" clId="{EBC8E8A7-AEB8-460B-876F-E1DD7FA18DD2}" dt="2025-11-14T19:35:42.006" v="443" actId="164"/>
          <ac:spMkLst>
            <pc:docMk/>
            <pc:sldMk cId="3309740911" sldId="347"/>
            <ac:spMk id="104" creationId="{39F9CB89-8B2E-457C-A40B-666B72B173C2}"/>
          </ac:spMkLst>
        </pc:spChg>
        <pc:spChg chg="mod">
          <ac:chgData name="Stelter, Erin" userId="1d4444a4-49d7-4e03-8429-8bf286400a58" providerId="ADAL" clId="{EBC8E8A7-AEB8-460B-876F-E1DD7FA18DD2}" dt="2025-11-14T19:35:42.006" v="443" actId="164"/>
          <ac:spMkLst>
            <pc:docMk/>
            <pc:sldMk cId="3309740911" sldId="347"/>
            <ac:spMk id="105" creationId="{1D020178-4DFE-437F-ABFC-A8D65EDDE9A0}"/>
          </ac:spMkLst>
        </pc:spChg>
        <pc:spChg chg="mod">
          <ac:chgData name="Stelter, Erin" userId="1d4444a4-49d7-4e03-8429-8bf286400a58" providerId="ADAL" clId="{EBC8E8A7-AEB8-460B-876F-E1DD7FA18DD2}" dt="2025-11-14T19:35:42.006" v="443" actId="164"/>
          <ac:spMkLst>
            <pc:docMk/>
            <pc:sldMk cId="3309740911" sldId="347"/>
            <ac:spMk id="106" creationId="{BC2EBBEE-E22A-4304-B074-F66197356D6C}"/>
          </ac:spMkLst>
        </pc:spChg>
        <pc:spChg chg="mod">
          <ac:chgData name="Stelter, Erin" userId="1d4444a4-49d7-4e03-8429-8bf286400a58" providerId="ADAL" clId="{EBC8E8A7-AEB8-460B-876F-E1DD7FA18DD2}" dt="2025-11-14T19:35:42.006" v="443" actId="164"/>
          <ac:spMkLst>
            <pc:docMk/>
            <pc:sldMk cId="3309740911" sldId="347"/>
            <ac:spMk id="107" creationId="{84BF6BED-7DBD-4446-A89B-397A3E128455}"/>
          </ac:spMkLst>
        </pc:spChg>
        <pc:spChg chg="mod">
          <ac:chgData name="Stelter, Erin" userId="1d4444a4-49d7-4e03-8429-8bf286400a58" providerId="ADAL" clId="{EBC8E8A7-AEB8-460B-876F-E1DD7FA18DD2}" dt="2025-11-14T19:35:42.006" v="443" actId="164"/>
          <ac:spMkLst>
            <pc:docMk/>
            <pc:sldMk cId="3309740911" sldId="347"/>
            <ac:spMk id="111" creationId="{657112A9-27D7-4940-83BA-8E500F2EEC56}"/>
          </ac:spMkLst>
        </pc:spChg>
        <pc:spChg chg="mod">
          <ac:chgData name="Stelter, Erin" userId="1d4444a4-49d7-4e03-8429-8bf286400a58" providerId="ADAL" clId="{EBC8E8A7-AEB8-460B-876F-E1DD7FA18DD2}" dt="2025-11-14T19:35:42.006" v="443" actId="164"/>
          <ac:spMkLst>
            <pc:docMk/>
            <pc:sldMk cId="3309740911" sldId="347"/>
            <ac:spMk id="113" creationId="{173944FD-7B64-46F3-916C-BD8BCF9CBCAC}"/>
          </ac:spMkLst>
        </pc:spChg>
        <pc:grpChg chg="mod">
          <ac:chgData name="Stelter, Erin" userId="1d4444a4-49d7-4e03-8429-8bf286400a58" providerId="ADAL" clId="{EBC8E8A7-AEB8-460B-876F-E1DD7FA18DD2}" dt="2025-11-14T19:35:43.481" v="444" actId="962"/>
          <ac:grpSpMkLst>
            <pc:docMk/>
            <pc:sldMk cId="3309740911" sldId="347"/>
            <ac:grpSpMk id="3" creationId="{2B62231A-4DE6-2008-5CAF-D020F122BBBC}"/>
          </ac:grpSpMkLst>
        </pc:grpChg>
      </pc:sldChg>
      <pc:sldChg chg="addSp modSp mod">
        <pc:chgData name="Stelter, Erin" userId="1d4444a4-49d7-4e03-8429-8bf286400a58" providerId="ADAL" clId="{EBC8E8A7-AEB8-460B-876F-E1DD7FA18DD2}" dt="2025-11-14T20:02:47.634" v="743" actId="962"/>
        <pc:sldMkLst>
          <pc:docMk/>
          <pc:sldMk cId="3135191043" sldId="348"/>
        </pc:sldMkLst>
        <pc:spChg chg="add mod">
          <ac:chgData name="Stelter, Erin" userId="1d4444a4-49d7-4e03-8429-8bf286400a58" providerId="ADAL" clId="{EBC8E8A7-AEB8-460B-876F-E1DD7FA18DD2}" dt="2025-11-14T19:06:28.822" v="279" actId="20577"/>
          <ac:spMkLst>
            <pc:docMk/>
            <pc:sldMk cId="3135191043" sldId="348"/>
            <ac:spMk id="4" creationId="{9C1C660C-8031-86D8-DF4B-5DB06895CD63}"/>
          </ac:spMkLst>
        </pc:spChg>
        <pc:spChg chg="mod">
          <ac:chgData name="Stelter, Erin" userId="1d4444a4-49d7-4e03-8429-8bf286400a58" providerId="ADAL" clId="{EBC8E8A7-AEB8-460B-876F-E1DD7FA18DD2}" dt="2025-11-14T19:35:05.920" v="441" actId="164"/>
          <ac:spMkLst>
            <pc:docMk/>
            <pc:sldMk cId="3135191043" sldId="348"/>
            <ac:spMk id="6" creationId="{A5D853C4-2CA9-4E8F-B3C2-634475A2FD75}"/>
          </ac:spMkLst>
        </pc:spChg>
        <pc:spChg chg="mod">
          <ac:chgData name="Stelter, Erin" userId="1d4444a4-49d7-4e03-8429-8bf286400a58" providerId="ADAL" clId="{EBC8E8A7-AEB8-460B-876F-E1DD7FA18DD2}" dt="2025-11-14T19:35:05.920" v="441" actId="164"/>
          <ac:spMkLst>
            <pc:docMk/>
            <pc:sldMk cId="3135191043" sldId="348"/>
            <ac:spMk id="58" creationId="{43A53DFB-3634-4F2F-B917-CA11F4DCAECB}"/>
          </ac:spMkLst>
        </pc:spChg>
        <pc:spChg chg="mod">
          <ac:chgData name="Stelter, Erin" userId="1d4444a4-49d7-4e03-8429-8bf286400a58" providerId="ADAL" clId="{EBC8E8A7-AEB8-460B-876F-E1DD7FA18DD2}" dt="2025-11-14T19:35:05.920" v="441" actId="164"/>
          <ac:spMkLst>
            <pc:docMk/>
            <pc:sldMk cId="3135191043" sldId="348"/>
            <ac:spMk id="62" creationId="{53F3072B-0D56-413E-84D7-0EED864EDC8E}"/>
          </ac:spMkLst>
        </pc:spChg>
        <pc:spChg chg="mod">
          <ac:chgData name="Stelter, Erin" userId="1d4444a4-49d7-4e03-8429-8bf286400a58" providerId="ADAL" clId="{EBC8E8A7-AEB8-460B-876F-E1DD7FA18DD2}" dt="2025-11-14T19:35:05.920" v="441" actId="164"/>
          <ac:spMkLst>
            <pc:docMk/>
            <pc:sldMk cId="3135191043" sldId="348"/>
            <ac:spMk id="95" creationId="{FB0DFCD9-574C-4B27-953E-DE1BA32BE721}"/>
          </ac:spMkLst>
        </pc:spChg>
        <pc:spChg chg="mod">
          <ac:chgData name="Stelter, Erin" userId="1d4444a4-49d7-4e03-8429-8bf286400a58" providerId="ADAL" clId="{EBC8E8A7-AEB8-460B-876F-E1DD7FA18DD2}" dt="2025-11-14T19:35:05.920" v="441" actId="164"/>
          <ac:spMkLst>
            <pc:docMk/>
            <pc:sldMk cId="3135191043" sldId="348"/>
            <ac:spMk id="97" creationId="{49B91C9C-058B-4A12-B62B-00D7CCA2145F}"/>
          </ac:spMkLst>
        </pc:spChg>
        <pc:spChg chg="mod">
          <ac:chgData name="Stelter, Erin" userId="1d4444a4-49d7-4e03-8429-8bf286400a58" providerId="ADAL" clId="{EBC8E8A7-AEB8-460B-876F-E1DD7FA18DD2}" dt="2025-11-14T19:35:05.920" v="441" actId="164"/>
          <ac:spMkLst>
            <pc:docMk/>
            <pc:sldMk cId="3135191043" sldId="348"/>
            <ac:spMk id="107" creationId="{84BF6BED-7DBD-4446-A89B-397A3E128455}"/>
          </ac:spMkLst>
        </pc:spChg>
        <pc:spChg chg="mod">
          <ac:chgData name="Stelter, Erin" userId="1d4444a4-49d7-4e03-8429-8bf286400a58" providerId="ADAL" clId="{EBC8E8A7-AEB8-460B-876F-E1DD7FA18DD2}" dt="2025-11-14T19:35:05.920" v="441" actId="164"/>
          <ac:spMkLst>
            <pc:docMk/>
            <pc:sldMk cId="3135191043" sldId="348"/>
            <ac:spMk id="109" creationId="{4671F1E6-135D-4D80-9A24-207282D57070}"/>
          </ac:spMkLst>
        </pc:spChg>
        <pc:spChg chg="mod">
          <ac:chgData name="Stelter, Erin" userId="1d4444a4-49d7-4e03-8429-8bf286400a58" providerId="ADAL" clId="{EBC8E8A7-AEB8-460B-876F-E1DD7FA18DD2}" dt="2025-11-14T19:35:05.920" v="441" actId="164"/>
          <ac:spMkLst>
            <pc:docMk/>
            <pc:sldMk cId="3135191043" sldId="348"/>
            <ac:spMk id="114" creationId="{A5D7DA43-93B0-47EA-A1FE-5678C74C5837}"/>
          </ac:spMkLst>
        </pc:spChg>
        <pc:spChg chg="mod">
          <ac:chgData name="Stelter, Erin" userId="1d4444a4-49d7-4e03-8429-8bf286400a58" providerId="ADAL" clId="{EBC8E8A7-AEB8-460B-876F-E1DD7FA18DD2}" dt="2025-11-14T19:35:05.920" v="441" actId="164"/>
          <ac:spMkLst>
            <pc:docMk/>
            <pc:sldMk cId="3135191043" sldId="348"/>
            <ac:spMk id="115" creationId="{D2E28279-4F8F-41CF-B7FB-A12069D13BB2}"/>
          </ac:spMkLst>
        </pc:spChg>
        <pc:spChg chg="mod">
          <ac:chgData name="Stelter, Erin" userId="1d4444a4-49d7-4e03-8429-8bf286400a58" providerId="ADAL" clId="{EBC8E8A7-AEB8-460B-876F-E1DD7FA18DD2}" dt="2025-11-14T19:35:05.920" v="441" actId="164"/>
          <ac:spMkLst>
            <pc:docMk/>
            <pc:sldMk cId="3135191043" sldId="348"/>
            <ac:spMk id="117" creationId="{95F72C53-7EA3-4798-B88E-CBAD82FF672E}"/>
          </ac:spMkLst>
        </pc:spChg>
        <pc:grpChg chg="mod">
          <ac:chgData name="Stelter, Erin" userId="1d4444a4-49d7-4e03-8429-8bf286400a58" providerId="ADAL" clId="{EBC8E8A7-AEB8-460B-876F-E1DD7FA18DD2}" dt="2025-11-14T20:02:43.468" v="737" actId="962"/>
          <ac:grpSpMkLst>
            <pc:docMk/>
            <pc:sldMk cId="3135191043" sldId="348"/>
            <ac:grpSpMk id="2" creationId="{A01EECF3-36D0-4110-A520-1C8224853988}"/>
          </ac:grpSpMkLst>
        </pc:grpChg>
        <pc:grpChg chg="mod">
          <ac:chgData name="Stelter, Erin" userId="1d4444a4-49d7-4e03-8429-8bf286400a58" providerId="ADAL" clId="{EBC8E8A7-AEB8-460B-876F-E1DD7FA18DD2}" dt="2025-11-14T20:02:47.634" v="743" actId="962"/>
          <ac:grpSpMkLst>
            <pc:docMk/>
            <pc:sldMk cId="3135191043" sldId="348"/>
            <ac:grpSpMk id="3" creationId="{1DB143C5-F123-4834-BE76-C08EBD8C3DCC}"/>
          </ac:grpSpMkLst>
        </pc:grpChg>
        <pc:grpChg chg="mod">
          <ac:chgData name="Stelter, Erin" userId="1d4444a4-49d7-4e03-8429-8bf286400a58" providerId="ADAL" clId="{EBC8E8A7-AEB8-460B-876F-E1DD7FA18DD2}" dt="2025-11-14T20:02:44.832" v="739" actId="962"/>
          <ac:grpSpMkLst>
            <pc:docMk/>
            <pc:sldMk cId="3135191043" sldId="348"/>
            <ac:grpSpMk id="5" creationId="{E3B9111C-B25F-49A5-9E2B-6F51147987A7}"/>
          </ac:grpSpMkLst>
        </pc:grpChg>
        <pc:grpChg chg="mod">
          <ac:chgData name="Stelter, Erin" userId="1d4444a4-49d7-4e03-8429-8bf286400a58" providerId="ADAL" clId="{EBC8E8A7-AEB8-460B-876F-E1DD7FA18DD2}" dt="2025-11-14T20:02:46.258" v="741" actId="962"/>
          <ac:grpSpMkLst>
            <pc:docMk/>
            <pc:sldMk cId="3135191043" sldId="348"/>
            <ac:grpSpMk id="7" creationId="{DE3F36C7-963F-46D7-A75F-34E4EC3BDFDB}"/>
          </ac:grpSpMkLst>
        </pc:grpChg>
        <pc:grpChg chg="mod">
          <ac:chgData name="Stelter, Erin" userId="1d4444a4-49d7-4e03-8429-8bf286400a58" providerId="ADAL" clId="{EBC8E8A7-AEB8-460B-876F-E1DD7FA18DD2}" dt="2025-11-14T20:02:42.839" v="736" actId="962"/>
          <ac:grpSpMkLst>
            <pc:docMk/>
            <pc:sldMk cId="3135191043" sldId="348"/>
            <ac:grpSpMk id="8" creationId="{D7E62F12-AD19-4344-B9DA-1E1AFE2E75F5}"/>
          </ac:grpSpMkLst>
        </pc:grpChg>
        <pc:grpChg chg="mod">
          <ac:chgData name="Stelter, Erin" userId="1d4444a4-49d7-4e03-8429-8bf286400a58" providerId="ADAL" clId="{EBC8E8A7-AEB8-460B-876F-E1DD7FA18DD2}" dt="2025-11-14T20:02:42.286" v="735" actId="962"/>
          <ac:grpSpMkLst>
            <pc:docMk/>
            <pc:sldMk cId="3135191043" sldId="348"/>
            <ac:grpSpMk id="9" creationId="{BE957691-4F16-4266-A36A-5BB70B7312E9}"/>
          </ac:grpSpMkLst>
        </pc:grpChg>
        <pc:grpChg chg="mod">
          <ac:chgData name="Stelter, Erin" userId="1d4444a4-49d7-4e03-8429-8bf286400a58" providerId="ADAL" clId="{EBC8E8A7-AEB8-460B-876F-E1DD7FA18DD2}" dt="2025-11-14T20:02:45.514" v="740" actId="962"/>
          <ac:grpSpMkLst>
            <pc:docMk/>
            <pc:sldMk cId="3135191043" sldId="348"/>
            <ac:grpSpMk id="10" creationId="{25CB5945-E401-4702-8579-62DB744CE184}"/>
          </ac:grpSpMkLst>
        </pc:grpChg>
        <pc:grpChg chg="mod">
          <ac:chgData name="Stelter, Erin" userId="1d4444a4-49d7-4e03-8429-8bf286400a58" providerId="ADAL" clId="{EBC8E8A7-AEB8-460B-876F-E1DD7FA18DD2}" dt="2025-11-14T20:02:46.958" v="742" actId="962"/>
          <ac:grpSpMkLst>
            <pc:docMk/>
            <pc:sldMk cId="3135191043" sldId="348"/>
            <ac:grpSpMk id="11" creationId="{A3F1503D-A3DF-4F4B-AC66-C9AEE111581C}"/>
          </ac:grpSpMkLst>
        </pc:grpChg>
        <pc:grpChg chg="mod">
          <ac:chgData name="Stelter, Erin" userId="1d4444a4-49d7-4e03-8429-8bf286400a58" providerId="ADAL" clId="{EBC8E8A7-AEB8-460B-876F-E1DD7FA18DD2}" dt="2025-11-14T20:02:44.200" v="738" actId="962"/>
          <ac:grpSpMkLst>
            <pc:docMk/>
            <pc:sldMk cId="3135191043" sldId="348"/>
            <ac:grpSpMk id="12" creationId="{1FF2FE3B-08DB-4F03-98A7-E61A8C25283C}"/>
          </ac:grpSpMkLst>
        </pc:grpChg>
        <pc:grpChg chg="mod">
          <ac:chgData name="Stelter, Erin" userId="1d4444a4-49d7-4e03-8429-8bf286400a58" providerId="ADAL" clId="{EBC8E8A7-AEB8-460B-876F-E1DD7FA18DD2}" dt="2025-11-14T19:35:07.446" v="442" actId="962"/>
          <ac:grpSpMkLst>
            <pc:docMk/>
            <pc:sldMk cId="3135191043" sldId="348"/>
            <ac:grpSpMk id="13" creationId="{C9775CE8-7BD5-F7ED-CBBD-C7DD53A7536B}"/>
          </ac:grpSpMkLst>
        </pc:grpChg>
        <pc:picChg chg="mod">
          <ac:chgData name="Stelter, Erin" userId="1d4444a4-49d7-4e03-8429-8bf286400a58" providerId="ADAL" clId="{EBC8E8A7-AEB8-460B-876F-E1DD7FA18DD2}" dt="2025-11-14T20:02:40.678" v="734" actId="962"/>
          <ac:picMkLst>
            <pc:docMk/>
            <pc:sldMk cId="3135191043" sldId="348"/>
            <ac:picMk id="155" creationId="{9470C7A6-55DA-4454-BC27-36627CA5F100}"/>
          </ac:picMkLst>
        </pc:picChg>
      </pc:sldChg>
      <pc:sldChg chg="addSp modSp mod">
        <pc:chgData name="Stelter, Erin" userId="1d4444a4-49d7-4e03-8429-8bf286400a58" providerId="ADAL" clId="{EBC8E8A7-AEB8-460B-876F-E1DD7FA18DD2}" dt="2025-11-14T20:08:57.035" v="1011" actId="13244"/>
        <pc:sldMkLst>
          <pc:docMk/>
          <pc:sldMk cId="2527731720" sldId="349"/>
        </pc:sldMkLst>
        <pc:spChg chg="add mod ord">
          <ac:chgData name="Stelter, Erin" userId="1d4444a4-49d7-4e03-8429-8bf286400a58" providerId="ADAL" clId="{EBC8E8A7-AEB8-460B-876F-E1DD7FA18DD2}" dt="2025-11-14T20:08:57.035" v="1011" actId="13244"/>
          <ac:spMkLst>
            <pc:docMk/>
            <pc:sldMk cId="2527731720" sldId="349"/>
            <ac:spMk id="4" creationId="{9AE7C31F-62A2-BA9D-F70A-4D8B474D121B}"/>
          </ac:spMkLst>
        </pc:spChg>
        <pc:spChg chg="mod">
          <ac:chgData name="Stelter, Erin" userId="1d4444a4-49d7-4e03-8429-8bf286400a58" providerId="ADAL" clId="{EBC8E8A7-AEB8-460B-876F-E1DD7FA18DD2}" dt="2025-11-14T19:18:42.801" v="389" actId="164"/>
          <ac:spMkLst>
            <pc:docMk/>
            <pc:sldMk cId="2527731720" sldId="349"/>
            <ac:spMk id="58" creationId="{43A53DFB-3634-4F2F-B917-CA11F4DCAECB}"/>
          </ac:spMkLst>
        </pc:spChg>
        <pc:spChg chg="mod">
          <ac:chgData name="Stelter, Erin" userId="1d4444a4-49d7-4e03-8429-8bf286400a58" providerId="ADAL" clId="{EBC8E8A7-AEB8-460B-876F-E1DD7FA18DD2}" dt="2025-11-14T19:18:42.801" v="389" actId="164"/>
          <ac:spMkLst>
            <pc:docMk/>
            <pc:sldMk cId="2527731720" sldId="349"/>
            <ac:spMk id="59" creationId="{603D506C-8331-4E68-9FFD-0D94D2A61B7F}"/>
          </ac:spMkLst>
        </pc:spChg>
        <pc:spChg chg="mod">
          <ac:chgData name="Stelter, Erin" userId="1d4444a4-49d7-4e03-8429-8bf286400a58" providerId="ADAL" clId="{EBC8E8A7-AEB8-460B-876F-E1DD7FA18DD2}" dt="2025-11-14T19:18:42.801" v="389" actId="164"/>
          <ac:spMkLst>
            <pc:docMk/>
            <pc:sldMk cId="2527731720" sldId="349"/>
            <ac:spMk id="60" creationId="{7DA11EC0-9C97-4E95-8F70-055341766DA5}"/>
          </ac:spMkLst>
        </pc:spChg>
        <pc:spChg chg="mod">
          <ac:chgData name="Stelter, Erin" userId="1d4444a4-49d7-4e03-8429-8bf286400a58" providerId="ADAL" clId="{EBC8E8A7-AEB8-460B-876F-E1DD7FA18DD2}" dt="2025-11-14T19:18:42.801" v="389" actId="164"/>
          <ac:spMkLst>
            <pc:docMk/>
            <pc:sldMk cId="2527731720" sldId="349"/>
            <ac:spMk id="63" creationId="{75CA6E76-A654-425B-9800-770DCF3EE6F0}"/>
          </ac:spMkLst>
        </pc:spChg>
        <pc:spChg chg="mod">
          <ac:chgData name="Stelter, Erin" userId="1d4444a4-49d7-4e03-8429-8bf286400a58" providerId="ADAL" clId="{EBC8E8A7-AEB8-460B-876F-E1DD7FA18DD2}" dt="2025-11-14T19:18:42.801" v="389" actId="164"/>
          <ac:spMkLst>
            <pc:docMk/>
            <pc:sldMk cId="2527731720" sldId="349"/>
            <ac:spMk id="68" creationId="{E0E22CE5-0B1F-4807-84F1-A0A616E697C9}"/>
          </ac:spMkLst>
        </pc:spChg>
        <pc:spChg chg="mod">
          <ac:chgData name="Stelter, Erin" userId="1d4444a4-49d7-4e03-8429-8bf286400a58" providerId="ADAL" clId="{EBC8E8A7-AEB8-460B-876F-E1DD7FA18DD2}" dt="2025-11-14T19:18:42.801" v="389" actId="164"/>
          <ac:spMkLst>
            <pc:docMk/>
            <pc:sldMk cId="2527731720" sldId="349"/>
            <ac:spMk id="101" creationId="{7590A4DE-4B22-419A-B8FC-9A31BEA40A53}"/>
          </ac:spMkLst>
        </pc:spChg>
        <pc:spChg chg="mod">
          <ac:chgData name="Stelter, Erin" userId="1d4444a4-49d7-4e03-8429-8bf286400a58" providerId="ADAL" clId="{EBC8E8A7-AEB8-460B-876F-E1DD7FA18DD2}" dt="2025-11-14T19:18:42.801" v="389" actId="164"/>
          <ac:spMkLst>
            <pc:docMk/>
            <pc:sldMk cId="2527731720" sldId="349"/>
            <ac:spMk id="103" creationId="{D2454989-FBE8-4C6E-AFD6-9E275EE04D43}"/>
          </ac:spMkLst>
        </pc:spChg>
        <pc:spChg chg="mod">
          <ac:chgData name="Stelter, Erin" userId="1d4444a4-49d7-4e03-8429-8bf286400a58" providerId="ADAL" clId="{EBC8E8A7-AEB8-460B-876F-E1DD7FA18DD2}" dt="2025-11-14T19:18:42.801" v="389" actId="164"/>
          <ac:spMkLst>
            <pc:docMk/>
            <pc:sldMk cId="2527731720" sldId="349"/>
            <ac:spMk id="107" creationId="{84BF6BED-7DBD-4446-A89B-397A3E128455}"/>
          </ac:spMkLst>
        </pc:spChg>
        <pc:spChg chg="mod">
          <ac:chgData name="Stelter, Erin" userId="1d4444a4-49d7-4e03-8429-8bf286400a58" providerId="ADAL" clId="{EBC8E8A7-AEB8-460B-876F-E1DD7FA18DD2}" dt="2025-11-14T19:18:42.801" v="389" actId="164"/>
          <ac:spMkLst>
            <pc:docMk/>
            <pc:sldMk cId="2527731720" sldId="349"/>
            <ac:spMk id="110" creationId="{5B65AB07-D5B7-4C49-8CC1-3C30DBAA4F92}"/>
          </ac:spMkLst>
        </pc:spChg>
        <pc:spChg chg="mod">
          <ac:chgData name="Stelter, Erin" userId="1d4444a4-49d7-4e03-8429-8bf286400a58" providerId="ADAL" clId="{EBC8E8A7-AEB8-460B-876F-E1DD7FA18DD2}" dt="2025-11-14T19:18:42.801" v="389" actId="164"/>
          <ac:spMkLst>
            <pc:docMk/>
            <pc:sldMk cId="2527731720" sldId="349"/>
            <ac:spMk id="118" creationId="{170370C3-BEA6-4E14-8C20-D53D316AC48C}"/>
          </ac:spMkLst>
        </pc:spChg>
        <pc:grpChg chg="mod">
          <ac:chgData name="Stelter, Erin" userId="1d4444a4-49d7-4e03-8429-8bf286400a58" providerId="ADAL" clId="{EBC8E8A7-AEB8-460B-876F-E1DD7FA18DD2}" dt="2025-11-14T19:59:25.174" v="602" actId="962"/>
          <ac:grpSpMkLst>
            <pc:docMk/>
            <pc:sldMk cId="2527731720" sldId="349"/>
            <ac:grpSpMk id="2" creationId="{87458C3A-EEC0-45DC-9ACF-31F06FF7ADB0}"/>
          </ac:grpSpMkLst>
        </pc:grpChg>
        <pc:grpChg chg="mod">
          <ac:chgData name="Stelter, Erin" userId="1d4444a4-49d7-4e03-8429-8bf286400a58" providerId="ADAL" clId="{EBC8E8A7-AEB8-460B-876F-E1DD7FA18DD2}" dt="2025-11-14T19:59:26.017" v="603" actId="962"/>
          <ac:grpSpMkLst>
            <pc:docMk/>
            <pc:sldMk cId="2527731720" sldId="349"/>
            <ac:grpSpMk id="3" creationId="{BD13FA7D-3615-4394-B68D-43D47CE14045}"/>
          </ac:grpSpMkLst>
        </pc:grpChg>
        <pc:grpChg chg="mod">
          <ac:chgData name="Stelter, Erin" userId="1d4444a4-49d7-4e03-8429-8bf286400a58" providerId="ADAL" clId="{EBC8E8A7-AEB8-460B-876F-E1DD7FA18DD2}" dt="2025-11-14T19:59:26.594" v="604" actId="962"/>
          <ac:grpSpMkLst>
            <pc:docMk/>
            <pc:sldMk cId="2527731720" sldId="349"/>
            <ac:grpSpMk id="5" creationId="{78675C6A-CF03-4EA9-8A52-C5CD0C1EF199}"/>
          </ac:grpSpMkLst>
        </pc:grpChg>
        <pc:grpChg chg="mod">
          <ac:chgData name="Stelter, Erin" userId="1d4444a4-49d7-4e03-8429-8bf286400a58" providerId="ADAL" clId="{EBC8E8A7-AEB8-460B-876F-E1DD7FA18DD2}" dt="2025-11-14T19:59:11.986" v="595" actId="962"/>
          <ac:grpSpMkLst>
            <pc:docMk/>
            <pc:sldMk cId="2527731720" sldId="349"/>
            <ac:grpSpMk id="7" creationId="{C198ADB4-ACB9-4C20-B0C3-9D78288732AE}"/>
          </ac:grpSpMkLst>
        </pc:grpChg>
        <pc:grpChg chg="mod">
          <ac:chgData name="Stelter, Erin" userId="1d4444a4-49d7-4e03-8429-8bf286400a58" providerId="ADAL" clId="{EBC8E8A7-AEB8-460B-876F-E1DD7FA18DD2}" dt="2025-11-14T19:59:14.128" v="598" actId="962"/>
          <ac:grpSpMkLst>
            <pc:docMk/>
            <pc:sldMk cId="2527731720" sldId="349"/>
            <ac:grpSpMk id="8" creationId="{99327AD9-0630-4068-89D2-1D3040A6C5AC}"/>
          </ac:grpSpMkLst>
        </pc:grpChg>
        <pc:grpChg chg="mod">
          <ac:chgData name="Stelter, Erin" userId="1d4444a4-49d7-4e03-8429-8bf286400a58" providerId="ADAL" clId="{EBC8E8A7-AEB8-460B-876F-E1DD7FA18DD2}" dt="2025-11-14T19:59:13.320" v="597" actId="962"/>
          <ac:grpSpMkLst>
            <pc:docMk/>
            <pc:sldMk cId="2527731720" sldId="349"/>
            <ac:grpSpMk id="9" creationId="{8A78D543-15C7-48FF-B512-C4530A43B3B3}"/>
          </ac:grpSpMkLst>
        </pc:grpChg>
        <pc:grpChg chg="mod">
          <ac:chgData name="Stelter, Erin" userId="1d4444a4-49d7-4e03-8429-8bf286400a58" providerId="ADAL" clId="{EBC8E8A7-AEB8-460B-876F-E1DD7FA18DD2}" dt="2025-11-14T19:59:14.824" v="599" actId="962"/>
          <ac:grpSpMkLst>
            <pc:docMk/>
            <pc:sldMk cId="2527731720" sldId="349"/>
            <ac:grpSpMk id="10" creationId="{BD6073D1-286E-4859-A872-28C667944C1E}"/>
          </ac:grpSpMkLst>
        </pc:grpChg>
        <pc:grpChg chg="mod">
          <ac:chgData name="Stelter, Erin" userId="1d4444a4-49d7-4e03-8429-8bf286400a58" providerId="ADAL" clId="{EBC8E8A7-AEB8-460B-876F-E1DD7FA18DD2}" dt="2025-11-14T19:59:12.648" v="596" actId="962"/>
          <ac:grpSpMkLst>
            <pc:docMk/>
            <pc:sldMk cId="2527731720" sldId="349"/>
            <ac:grpSpMk id="11" creationId="{84880BB9-7D02-480C-9FDA-9818E36E2DDF}"/>
          </ac:grpSpMkLst>
        </pc:grpChg>
        <pc:grpChg chg="mod">
          <ac:chgData name="Stelter, Erin" userId="1d4444a4-49d7-4e03-8429-8bf286400a58" providerId="ADAL" clId="{EBC8E8A7-AEB8-460B-876F-E1DD7FA18DD2}" dt="2025-11-14T19:18:44.322" v="390" actId="962"/>
          <ac:grpSpMkLst>
            <pc:docMk/>
            <pc:sldMk cId="2527731720" sldId="349"/>
            <ac:grpSpMk id="12" creationId="{C9510DCA-858B-57F8-E7F3-618B24FAAE67}"/>
          </ac:grpSpMkLst>
        </pc:grpChg>
        <pc:picChg chg="mod">
          <ac:chgData name="Stelter, Erin" userId="1d4444a4-49d7-4e03-8429-8bf286400a58" providerId="ADAL" clId="{EBC8E8A7-AEB8-460B-876F-E1DD7FA18DD2}" dt="2025-11-14T19:59:22.310" v="601" actId="962"/>
          <ac:picMkLst>
            <pc:docMk/>
            <pc:sldMk cId="2527731720" sldId="349"/>
            <ac:picMk id="155" creationId="{9470C7A6-55DA-4454-BC27-36627CA5F100}"/>
          </ac:picMkLst>
        </pc:picChg>
      </pc:sldChg>
      <pc:sldChg chg="addSp modSp mod">
        <pc:chgData name="Stelter, Erin" userId="1d4444a4-49d7-4e03-8429-8bf286400a58" providerId="ADAL" clId="{EBC8E8A7-AEB8-460B-876F-E1DD7FA18DD2}" dt="2025-11-14T20:09:04.960" v="1012" actId="13244"/>
        <pc:sldMkLst>
          <pc:docMk/>
          <pc:sldMk cId="2873887709" sldId="350"/>
        </pc:sldMkLst>
        <pc:spChg chg="add mod ord">
          <ac:chgData name="Stelter, Erin" userId="1d4444a4-49d7-4e03-8429-8bf286400a58" providerId="ADAL" clId="{EBC8E8A7-AEB8-460B-876F-E1DD7FA18DD2}" dt="2025-11-14T20:09:04.960" v="1012" actId="13244"/>
          <ac:spMkLst>
            <pc:docMk/>
            <pc:sldMk cId="2873887709" sldId="350"/>
            <ac:spMk id="2" creationId="{1B03B6B9-ED68-A15E-8485-B667E9E578CF}"/>
          </ac:spMkLst>
        </pc:spChg>
        <pc:spChg chg="mod">
          <ac:chgData name="Stelter, Erin" userId="1d4444a4-49d7-4e03-8429-8bf286400a58" providerId="ADAL" clId="{EBC8E8A7-AEB8-460B-876F-E1DD7FA18DD2}" dt="2025-11-14T19:19:22.570" v="391" actId="164"/>
          <ac:spMkLst>
            <pc:docMk/>
            <pc:sldMk cId="2873887709" sldId="350"/>
            <ac:spMk id="6" creationId="{A5D853C4-2CA9-4E8F-B3C2-634475A2FD75}"/>
          </ac:spMkLst>
        </pc:spChg>
        <pc:spChg chg="mod">
          <ac:chgData name="Stelter, Erin" userId="1d4444a4-49d7-4e03-8429-8bf286400a58" providerId="ADAL" clId="{EBC8E8A7-AEB8-460B-876F-E1DD7FA18DD2}" dt="2025-11-14T19:19:22.570" v="391" actId="164"/>
          <ac:spMkLst>
            <pc:docMk/>
            <pc:sldMk cId="2873887709" sldId="350"/>
            <ac:spMk id="58" creationId="{43A53DFB-3634-4F2F-B917-CA11F4DCAECB}"/>
          </ac:spMkLst>
        </pc:spChg>
        <pc:spChg chg="mod">
          <ac:chgData name="Stelter, Erin" userId="1d4444a4-49d7-4e03-8429-8bf286400a58" providerId="ADAL" clId="{EBC8E8A7-AEB8-460B-876F-E1DD7FA18DD2}" dt="2025-11-14T19:19:22.570" v="391" actId="164"/>
          <ac:spMkLst>
            <pc:docMk/>
            <pc:sldMk cId="2873887709" sldId="350"/>
            <ac:spMk id="62" creationId="{53F3072B-0D56-413E-84D7-0EED864EDC8E}"/>
          </ac:spMkLst>
        </pc:spChg>
        <pc:spChg chg="mod">
          <ac:chgData name="Stelter, Erin" userId="1d4444a4-49d7-4e03-8429-8bf286400a58" providerId="ADAL" clId="{EBC8E8A7-AEB8-460B-876F-E1DD7FA18DD2}" dt="2025-11-14T19:19:22.570" v="391" actId="164"/>
          <ac:spMkLst>
            <pc:docMk/>
            <pc:sldMk cId="2873887709" sldId="350"/>
            <ac:spMk id="94" creationId="{738C3E24-7183-4036-981D-1E7A58D0F2B9}"/>
          </ac:spMkLst>
        </pc:spChg>
        <pc:spChg chg="mod">
          <ac:chgData name="Stelter, Erin" userId="1d4444a4-49d7-4e03-8429-8bf286400a58" providerId="ADAL" clId="{EBC8E8A7-AEB8-460B-876F-E1DD7FA18DD2}" dt="2025-11-14T19:19:22.570" v="391" actId="164"/>
          <ac:spMkLst>
            <pc:docMk/>
            <pc:sldMk cId="2873887709" sldId="350"/>
            <ac:spMk id="101" creationId="{7590A4DE-4B22-419A-B8FC-9A31BEA40A53}"/>
          </ac:spMkLst>
        </pc:spChg>
        <pc:spChg chg="mod">
          <ac:chgData name="Stelter, Erin" userId="1d4444a4-49d7-4e03-8429-8bf286400a58" providerId="ADAL" clId="{EBC8E8A7-AEB8-460B-876F-E1DD7FA18DD2}" dt="2025-11-14T19:19:22.570" v="391" actId="164"/>
          <ac:spMkLst>
            <pc:docMk/>
            <pc:sldMk cId="2873887709" sldId="350"/>
            <ac:spMk id="102" creationId="{A2938417-C45A-4024-8418-2C99C93B2B30}"/>
          </ac:spMkLst>
        </pc:spChg>
        <pc:spChg chg="mod">
          <ac:chgData name="Stelter, Erin" userId="1d4444a4-49d7-4e03-8429-8bf286400a58" providerId="ADAL" clId="{EBC8E8A7-AEB8-460B-876F-E1DD7FA18DD2}" dt="2025-11-14T19:19:22.570" v="391" actId="164"/>
          <ac:spMkLst>
            <pc:docMk/>
            <pc:sldMk cId="2873887709" sldId="350"/>
            <ac:spMk id="104" creationId="{39F9CB89-8B2E-457C-A40B-666B72B173C2}"/>
          </ac:spMkLst>
        </pc:spChg>
        <pc:spChg chg="mod">
          <ac:chgData name="Stelter, Erin" userId="1d4444a4-49d7-4e03-8429-8bf286400a58" providerId="ADAL" clId="{EBC8E8A7-AEB8-460B-876F-E1DD7FA18DD2}" dt="2025-11-14T19:19:22.570" v="391" actId="164"/>
          <ac:spMkLst>
            <pc:docMk/>
            <pc:sldMk cId="2873887709" sldId="350"/>
            <ac:spMk id="114" creationId="{A5D7DA43-93B0-47EA-A1FE-5678C74C5837}"/>
          </ac:spMkLst>
        </pc:spChg>
        <pc:spChg chg="mod">
          <ac:chgData name="Stelter, Erin" userId="1d4444a4-49d7-4e03-8429-8bf286400a58" providerId="ADAL" clId="{EBC8E8A7-AEB8-460B-876F-E1DD7FA18DD2}" dt="2025-11-14T19:19:22.570" v="391" actId="164"/>
          <ac:spMkLst>
            <pc:docMk/>
            <pc:sldMk cId="2873887709" sldId="350"/>
            <ac:spMk id="115" creationId="{D2E28279-4F8F-41CF-B7FB-A12069D13BB2}"/>
          </ac:spMkLst>
        </pc:spChg>
        <pc:spChg chg="mod">
          <ac:chgData name="Stelter, Erin" userId="1d4444a4-49d7-4e03-8429-8bf286400a58" providerId="ADAL" clId="{EBC8E8A7-AEB8-460B-876F-E1DD7FA18DD2}" dt="2025-11-14T19:19:22.570" v="391" actId="164"/>
          <ac:spMkLst>
            <pc:docMk/>
            <pc:sldMk cId="2873887709" sldId="350"/>
            <ac:spMk id="116" creationId="{536F307A-E71B-49D8-B993-3C34389786F1}"/>
          </ac:spMkLst>
        </pc:spChg>
        <pc:grpChg chg="mod">
          <ac:chgData name="Stelter, Erin" userId="1d4444a4-49d7-4e03-8429-8bf286400a58" providerId="ADAL" clId="{EBC8E8A7-AEB8-460B-876F-E1DD7FA18DD2}" dt="2025-11-14T19:19:24.400" v="392" actId="962"/>
          <ac:grpSpMkLst>
            <pc:docMk/>
            <pc:sldMk cId="2873887709" sldId="350"/>
            <ac:grpSpMk id="3" creationId="{7E470256-7F59-1CB1-B160-D0CA3FC03094}"/>
          </ac:grpSpMkLst>
        </pc:grpChg>
      </pc:sldChg>
      <pc:sldChg chg="addSp modSp mod">
        <pc:chgData name="Stelter, Erin" userId="1d4444a4-49d7-4e03-8429-8bf286400a58" providerId="ADAL" clId="{EBC8E8A7-AEB8-460B-876F-E1DD7FA18DD2}" dt="2025-11-14T20:09:26.984" v="1015" actId="13244"/>
        <pc:sldMkLst>
          <pc:docMk/>
          <pc:sldMk cId="4057812239" sldId="351"/>
        </pc:sldMkLst>
        <pc:spChg chg="add mod ord">
          <ac:chgData name="Stelter, Erin" userId="1d4444a4-49d7-4e03-8429-8bf286400a58" providerId="ADAL" clId="{EBC8E8A7-AEB8-460B-876F-E1DD7FA18DD2}" dt="2025-11-14T20:09:26.984" v="1015" actId="13244"/>
          <ac:spMkLst>
            <pc:docMk/>
            <pc:sldMk cId="4057812239" sldId="351"/>
            <ac:spMk id="4" creationId="{D325AF5E-EDFA-7F2F-FED3-721D418D19CC}"/>
          </ac:spMkLst>
        </pc:spChg>
        <pc:spChg chg="mod">
          <ac:chgData name="Stelter, Erin" userId="1d4444a4-49d7-4e03-8429-8bf286400a58" providerId="ADAL" clId="{EBC8E8A7-AEB8-460B-876F-E1DD7FA18DD2}" dt="2025-11-14T19:20:53.082" v="397" actId="164"/>
          <ac:spMkLst>
            <pc:docMk/>
            <pc:sldMk cId="4057812239" sldId="351"/>
            <ac:spMk id="6" creationId="{A5D853C4-2CA9-4E8F-B3C2-634475A2FD75}"/>
          </ac:spMkLst>
        </pc:spChg>
        <pc:spChg chg="mod">
          <ac:chgData name="Stelter, Erin" userId="1d4444a4-49d7-4e03-8429-8bf286400a58" providerId="ADAL" clId="{EBC8E8A7-AEB8-460B-876F-E1DD7FA18DD2}" dt="2025-11-14T19:20:53.082" v="397" actId="164"/>
          <ac:spMkLst>
            <pc:docMk/>
            <pc:sldMk cId="4057812239" sldId="351"/>
            <ac:spMk id="63" creationId="{75CA6E76-A654-425B-9800-770DCF3EE6F0}"/>
          </ac:spMkLst>
        </pc:spChg>
        <pc:spChg chg="mod">
          <ac:chgData name="Stelter, Erin" userId="1d4444a4-49d7-4e03-8429-8bf286400a58" providerId="ADAL" clId="{EBC8E8A7-AEB8-460B-876F-E1DD7FA18DD2}" dt="2025-11-14T19:20:53.082" v="397" actId="164"/>
          <ac:spMkLst>
            <pc:docMk/>
            <pc:sldMk cId="4057812239" sldId="351"/>
            <ac:spMk id="66" creationId="{7ACB6E94-37CF-4D04-9A61-1F591320E2A1}"/>
          </ac:spMkLst>
        </pc:spChg>
        <pc:spChg chg="mod">
          <ac:chgData name="Stelter, Erin" userId="1d4444a4-49d7-4e03-8429-8bf286400a58" providerId="ADAL" clId="{EBC8E8A7-AEB8-460B-876F-E1DD7FA18DD2}" dt="2025-11-14T19:20:53.082" v="397" actId="164"/>
          <ac:spMkLst>
            <pc:docMk/>
            <pc:sldMk cId="4057812239" sldId="351"/>
            <ac:spMk id="92" creationId="{2E005F17-BCA9-43F1-ACDD-0061BD94935F}"/>
          </ac:spMkLst>
        </pc:spChg>
        <pc:spChg chg="mod">
          <ac:chgData name="Stelter, Erin" userId="1d4444a4-49d7-4e03-8429-8bf286400a58" providerId="ADAL" clId="{EBC8E8A7-AEB8-460B-876F-E1DD7FA18DD2}" dt="2025-11-14T19:20:53.082" v="397" actId="164"/>
          <ac:spMkLst>
            <pc:docMk/>
            <pc:sldMk cId="4057812239" sldId="351"/>
            <ac:spMk id="95" creationId="{FB0DFCD9-574C-4B27-953E-DE1BA32BE721}"/>
          </ac:spMkLst>
        </pc:spChg>
        <pc:spChg chg="mod">
          <ac:chgData name="Stelter, Erin" userId="1d4444a4-49d7-4e03-8429-8bf286400a58" providerId="ADAL" clId="{EBC8E8A7-AEB8-460B-876F-E1DD7FA18DD2}" dt="2025-11-14T19:20:53.082" v="397" actId="164"/>
          <ac:spMkLst>
            <pc:docMk/>
            <pc:sldMk cId="4057812239" sldId="351"/>
            <ac:spMk id="99" creationId="{0EA5CDCD-22EE-4FF0-8E2A-6CB4359D66EB}"/>
          </ac:spMkLst>
        </pc:spChg>
        <pc:spChg chg="mod">
          <ac:chgData name="Stelter, Erin" userId="1d4444a4-49d7-4e03-8429-8bf286400a58" providerId="ADAL" clId="{EBC8E8A7-AEB8-460B-876F-E1DD7FA18DD2}" dt="2025-11-14T19:20:53.082" v="397" actId="164"/>
          <ac:spMkLst>
            <pc:docMk/>
            <pc:sldMk cId="4057812239" sldId="351"/>
            <ac:spMk id="101" creationId="{7590A4DE-4B22-419A-B8FC-9A31BEA40A53}"/>
          </ac:spMkLst>
        </pc:spChg>
        <pc:spChg chg="mod">
          <ac:chgData name="Stelter, Erin" userId="1d4444a4-49d7-4e03-8429-8bf286400a58" providerId="ADAL" clId="{EBC8E8A7-AEB8-460B-876F-E1DD7FA18DD2}" dt="2025-11-14T19:20:53.082" v="397" actId="164"/>
          <ac:spMkLst>
            <pc:docMk/>
            <pc:sldMk cId="4057812239" sldId="351"/>
            <ac:spMk id="102" creationId="{A2938417-C45A-4024-8418-2C99C93B2B30}"/>
          </ac:spMkLst>
        </pc:spChg>
        <pc:spChg chg="mod">
          <ac:chgData name="Stelter, Erin" userId="1d4444a4-49d7-4e03-8429-8bf286400a58" providerId="ADAL" clId="{EBC8E8A7-AEB8-460B-876F-E1DD7FA18DD2}" dt="2025-11-14T19:20:53.082" v="397" actId="164"/>
          <ac:spMkLst>
            <pc:docMk/>
            <pc:sldMk cId="4057812239" sldId="351"/>
            <ac:spMk id="107" creationId="{84BF6BED-7DBD-4446-A89B-397A3E128455}"/>
          </ac:spMkLst>
        </pc:spChg>
        <pc:spChg chg="mod">
          <ac:chgData name="Stelter, Erin" userId="1d4444a4-49d7-4e03-8429-8bf286400a58" providerId="ADAL" clId="{EBC8E8A7-AEB8-460B-876F-E1DD7FA18DD2}" dt="2025-11-14T19:20:53.082" v="397" actId="164"/>
          <ac:spMkLst>
            <pc:docMk/>
            <pc:sldMk cId="4057812239" sldId="351"/>
            <ac:spMk id="116" creationId="{536F307A-E71B-49D8-B993-3C34389786F1}"/>
          </ac:spMkLst>
        </pc:spChg>
        <pc:grpChg chg="mod">
          <ac:chgData name="Stelter, Erin" userId="1d4444a4-49d7-4e03-8429-8bf286400a58" providerId="ADAL" clId="{EBC8E8A7-AEB8-460B-876F-E1DD7FA18DD2}" dt="2025-11-14T20:00:26.060" v="627" actId="962"/>
          <ac:grpSpMkLst>
            <pc:docMk/>
            <pc:sldMk cId="4057812239" sldId="351"/>
            <ac:grpSpMk id="2" creationId="{B22A2CCA-4C3A-49F0-91E2-2AEF322C8925}"/>
          </ac:grpSpMkLst>
        </pc:grpChg>
        <pc:grpChg chg="mod">
          <ac:chgData name="Stelter, Erin" userId="1d4444a4-49d7-4e03-8429-8bf286400a58" providerId="ADAL" clId="{EBC8E8A7-AEB8-460B-876F-E1DD7FA18DD2}" dt="2025-11-14T20:00:24.190" v="624" actId="962"/>
          <ac:grpSpMkLst>
            <pc:docMk/>
            <pc:sldMk cId="4057812239" sldId="351"/>
            <ac:grpSpMk id="3" creationId="{A197FF92-C2B6-4FFA-8182-431B3EBE39F1}"/>
          </ac:grpSpMkLst>
        </pc:grpChg>
        <pc:grpChg chg="mod">
          <ac:chgData name="Stelter, Erin" userId="1d4444a4-49d7-4e03-8429-8bf286400a58" providerId="ADAL" clId="{EBC8E8A7-AEB8-460B-876F-E1DD7FA18DD2}" dt="2025-11-14T20:00:23.566" v="623" actId="962"/>
          <ac:grpSpMkLst>
            <pc:docMk/>
            <pc:sldMk cId="4057812239" sldId="351"/>
            <ac:grpSpMk id="5" creationId="{405746E3-1620-4A27-A673-6A60C7508777}"/>
          </ac:grpSpMkLst>
        </pc:grpChg>
        <pc:grpChg chg="mod">
          <ac:chgData name="Stelter, Erin" userId="1d4444a4-49d7-4e03-8429-8bf286400a58" providerId="ADAL" clId="{EBC8E8A7-AEB8-460B-876F-E1DD7FA18DD2}" dt="2025-11-14T20:00:25.397" v="626" actId="962"/>
          <ac:grpSpMkLst>
            <pc:docMk/>
            <pc:sldMk cId="4057812239" sldId="351"/>
            <ac:grpSpMk id="7" creationId="{0EEEE0E4-2E8B-468B-908C-95DCF8D1B72C}"/>
          </ac:grpSpMkLst>
        </pc:grpChg>
        <pc:grpChg chg="mod">
          <ac:chgData name="Stelter, Erin" userId="1d4444a4-49d7-4e03-8429-8bf286400a58" providerId="ADAL" clId="{EBC8E8A7-AEB8-460B-876F-E1DD7FA18DD2}" dt="2025-11-14T20:00:24.744" v="625" actId="962"/>
          <ac:grpSpMkLst>
            <pc:docMk/>
            <pc:sldMk cId="4057812239" sldId="351"/>
            <ac:grpSpMk id="8" creationId="{45C86B0A-56EE-49B2-9087-0D95BFBBD0F4}"/>
          </ac:grpSpMkLst>
        </pc:grpChg>
        <pc:grpChg chg="mod">
          <ac:chgData name="Stelter, Erin" userId="1d4444a4-49d7-4e03-8429-8bf286400a58" providerId="ADAL" clId="{EBC8E8A7-AEB8-460B-876F-E1DD7FA18DD2}" dt="2025-11-14T20:00:13.638" v="619" actId="962"/>
          <ac:grpSpMkLst>
            <pc:docMk/>
            <pc:sldMk cId="4057812239" sldId="351"/>
            <ac:grpSpMk id="9" creationId="{9D3BBF30-3039-4C61-A663-D0831FF0B329}"/>
          </ac:grpSpMkLst>
        </pc:grpChg>
        <pc:grpChg chg="mod">
          <ac:chgData name="Stelter, Erin" userId="1d4444a4-49d7-4e03-8429-8bf286400a58" providerId="ADAL" clId="{EBC8E8A7-AEB8-460B-876F-E1DD7FA18DD2}" dt="2025-11-14T20:00:12.957" v="618" actId="962"/>
          <ac:grpSpMkLst>
            <pc:docMk/>
            <pc:sldMk cId="4057812239" sldId="351"/>
            <ac:grpSpMk id="10" creationId="{57066FED-1833-49B6-8CF3-3F184794C206}"/>
          </ac:grpSpMkLst>
        </pc:grpChg>
        <pc:grpChg chg="mod">
          <ac:chgData name="Stelter, Erin" userId="1d4444a4-49d7-4e03-8429-8bf286400a58" providerId="ADAL" clId="{EBC8E8A7-AEB8-460B-876F-E1DD7FA18DD2}" dt="2025-11-14T20:00:26.805" v="628" actId="962"/>
          <ac:grpSpMkLst>
            <pc:docMk/>
            <pc:sldMk cId="4057812239" sldId="351"/>
            <ac:grpSpMk id="11" creationId="{FAB0B38E-147B-4A5C-B28A-E12C54371C56}"/>
          </ac:grpSpMkLst>
        </pc:grpChg>
        <pc:grpChg chg="mod">
          <ac:chgData name="Stelter, Erin" userId="1d4444a4-49d7-4e03-8429-8bf286400a58" providerId="ADAL" clId="{EBC8E8A7-AEB8-460B-876F-E1DD7FA18DD2}" dt="2025-11-14T20:00:14.287" v="620" actId="962"/>
          <ac:grpSpMkLst>
            <pc:docMk/>
            <pc:sldMk cId="4057812239" sldId="351"/>
            <ac:grpSpMk id="12" creationId="{306BCC1C-9CF2-470A-94D0-97FD874C4A72}"/>
          </ac:grpSpMkLst>
        </pc:grpChg>
        <pc:grpChg chg="mod">
          <ac:chgData name="Stelter, Erin" userId="1d4444a4-49d7-4e03-8429-8bf286400a58" providerId="ADAL" clId="{EBC8E8A7-AEB8-460B-876F-E1DD7FA18DD2}" dt="2025-11-14T19:20:54.603" v="398" actId="962"/>
          <ac:grpSpMkLst>
            <pc:docMk/>
            <pc:sldMk cId="4057812239" sldId="351"/>
            <ac:grpSpMk id="13" creationId="{2FB901D3-E231-C9A2-0C73-2524C82982BB}"/>
          </ac:grpSpMkLst>
        </pc:grpChg>
        <pc:picChg chg="mod">
          <ac:chgData name="Stelter, Erin" userId="1d4444a4-49d7-4e03-8429-8bf286400a58" providerId="ADAL" clId="{EBC8E8A7-AEB8-460B-876F-E1DD7FA18DD2}" dt="2025-11-14T20:00:21.658" v="622" actId="962"/>
          <ac:picMkLst>
            <pc:docMk/>
            <pc:sldMk cId="4057812239" sldId="351"/>
            <ac:picMk id="155" creationId="{9470C7A6-55DA-4454-BC27-36627CA5F100}"/>
          </ac:picMkLst>
        </pc:picChg>
      </pc:sldChg>
      <pc:sldChg chg="addSp modSp mod">
        <pc:chgData name="Stelter, Erin" userId="1d4444a4-49d7-4e03-8429-8bf286400a58" providerId="ADAL" clId="{EBC8E8A7-AEB8-460B-876F-E1DD7FA18DD2}" dt="2025-11-14T20:09:33.464" v="1016" actId="13244"/>
        <pc:sldMkLst>
          <pc:docMk/>
          <pc:sldMk cId="990315849" sldId="352"/>
        </pc:sldMkLst>
        <pc:spChg chg="add mod ord">
          <ac:chgData name="Stelter, Erin" userId="1d4444a4-49d7-4e03-8429-8bf286400a58" providerId="ADAL" clId="{EBC8E8A7-AEB8-460B-876F-E1DD7FA18DD2}" dt="2025-11-14T20:09:33.464" v="1016" actId="13244"/>
          <ac:spMkLst>
            <pc:docMk/>
            <pc:sldMk cId="990315849" sldId="352"/>
            <ac:spMk id="2" creationId="{FD369601-295D-DB63-6A07-4F349D311F24}"/>
          </ac:spMkLst>
        </pc:spChg>
        <pc:spChg chg="mod">
          <ac:chgData name="Stelter, Erin" userId="1d4444a4-49d7-4e03-8429-8bf286400a58" providerId="ADAL" clId="{EBC8E8A7-AEB8-460B-876F-E1DD7FA18DD2}" dt="2025-11-14T19:21:24.730" v="399" actId="164"/>
          <ac:spMkLst>
            <pc:docMk/>
            <pc:sldMk cId="990315849" sldId="352"/>
            <ac:spMk id="6" creationId="{A5D853C4-2CA9-4E8F-B3C2-634475A2FD75}"/>
          </ac:spMkLst>
        </pc:spChg>
        <pc:spChg chg="mod">
          <ac:chgData name="Stelter, Erin" userId="1d4444a4-49d7-4e03-8429-8bf286400a58" providerId="ADAL" clId="{EBC8E8A7-AEB8-460B-876F-E1DD7FA18DD2}" dt="2025-11-14T19:21:24.730" v="399" actId="164"/>
          <ac:spMkLst>
            <pc:docMk/>
            <pc:sldMk cId="990315849" sldId="352"/>
            <ac:spMk id="57" creationId="{5591187D-8BAD-45A0-ACE6-A902E64287C8}"/>
          </ac:spMkLst>
        </pc:spChg>
        <pc:spChg chg="mod">
          <ac:chgData name="Stelter, Erin" userId="1d4444a4-49d7-4e03-8429-8bf286400a58" providerId="ADAL" clId="{EBC8E8A7-AEB8-460B-876F-E1DD7FA18DD2}" dt="2025-11-14T19:21:24.730" v="399" actId="164"/>
          <ac:spMkLst>
            <pc:docMk/>
            <pc:sldMk cId="990315849" sldId="352"/>
            <ac:spMk id="92" creationId="{2E005F17-BCA9-43F1-ACDD-0061BD94935F}"/>
          </ac:spMkLst>
        </pc:spChg>
        <pc:spChg chg="mod">
          <ac:chgData name="Stelter, Erin" userId="1d4444a4-49d7-4e03-8429-8bf286400a58" providerId="ADAL" clId="{EBC8E8A7-AEB8-460B-876F-E1DD7FA18DD2}" dt="2025-11-14T19:21:24.730" v="399" actId="164"/>
          <ac:spMkLst>
            <pc:docMk/>
            <pc:sldMk cId="990315849" sldId="352"/>
            <ac:spMk id="95" creationId="{FB0DFCD9-574C-4B27-953E-DE1BA32BE721}"/>
          </ac:spMkLst>
        </pc:spChg>
        <pc:spChg chg="mod">
          <ac:chgData name="Stelter, Erin" userId="1d4444a4-49d7-4e03-8429-8bf286400a58" providerId="ADAL" clId="{EBC8E8A7-AEB8-460B-876F-E1DD7FA18DD2}" dt="2025-11-14T19:21:24.730" v="399" actId="164"/>
          <ac:spMkLst>
            <pc:docMk/>
            <pc:sldMk cId="990315849" sldId="352"/>
            <ac:spMk id="98" creationId="{FFAE3416-1C9A-4B75-9008-7B82E4AADE1A}"/>
          </ac:spMkLst>
        </pc:spChg>
        <pc:spChg chg="mod">
          <ac:chgData name="Stelter, Erin" userId="1d4444a4-49d7-4e03-8429-8bf286400a58" providerId="ADAL" clId="{EBC8E8A7-AEB8-460B-876F-E1DD7FA18DD2}" dt="2025-11-14T19:21:24.730" v="399" actId="164"/>
          <ac:spMkLst>
            <pc:docMk/>
            <pc:sldMk cId="990315849" sldId="352"/>
            <ac:spMk id="102" creationId="{A2938417-C45A-4024-8418-2C99C93B2B30}"/>
          </ac:spMkLst>
        </pc:spChg>
        <pc:spChg chg="mod">
          <ac:chgData name="Stelter, Erin" userId="1d4444a4-49d7-4e03-8429-8bf286400a58" providerId="ADAL" clId="{EBC8E8A7-AEB8-460B-876F-E1DD7FA18DD2}" dt="2025-11-14T19:21:24.730" v="399" actId="164"/>
          <ac:spMkLst>
            <pc:docMk/>
            <pc:sldMk cId="990315849" sldId="352"/>
            <ac:spMk id="105" creationId="{1D020178-4DFE-437F-ABFC-A8D65EDDE9A0}"/>
          </ac:spMkLst>
        </pc:spChg>
        <pc:spChg chg="mod">
          <ac:chgData name="Stelter, Erin" userId="1d4444a4-49d7-4e03-8429-8bf286400a58" providerId="ADAL" clId="{EBC8E8A7-AEB8-460B-876F-E1DD7FA18DD2}" dt="2025-11-14T19:21:24.730" v="399" actId="164"/>
          <ac:spMkLst>
            <pc:docMk/>
            <pc:sldMk cId="990315849" sldId="352"/>
            <ac:spMk id="111" creationId="{657112A9-27D7-4940-83BA-8E500F2EEC56}"/>
          </ac:spMkLst>
        </pc:spChg>
        <pc:spChg chg="mod">
          <ac:chgData name="Stelter, Erin" userId="1d4444a4-49d7-4e03-8429-8bf286400a58" providerId="ADAL" clId="{EBC8E8A7-AEB8-460B-876F-E1DD7FA18DD2}" dt="2025-11-14T19:21:24.730" v="399" actId="164"/>
          <ac:spMkLst>
            <pc:docMk/>
            <pc:sldMk cId="990315849" sldId="352"/>
            <ac:spMk id="116" creationId="{536F307A-E71B-49D8-B993-3C34389786F1}"/>
          </ac:spMkLst>
        </pc:spChg>
        <pc:spChg chg="mod">
          <ac:chgData name="Stelter, Erin" userId="1d4444a4-49d7-4e03-8429-8bf286400a58" providerId="ADAL" clId="{EBC8E8A7-AEB8-460B-876F-E1DD7FA18DD2}" dt="2025-11-14T19:21:24.730" v="399" actId="164"/>
          <ac:spMkLst>
            <pc:docMk/>
            <pc:sldMk cId="990315849" sldId="352"/>
            <ac:spMk id="117" creationId="{95F72C53-7EA3-4798-B88E-CBAD82FF672E}"/>
          </ac:spMkLst>
        </pc:spChg>
        <pc:grpChg chg="mod">
          <ac:chgData name="Stelter, Erin" userId="1d4444a4-49d7-4e03-8429-8bf286400a58" providerId="ADAL" clId="{EBC8E8A7-AEB8-460B-876F-E1DD7FA18DD2}" dt="2025-11-14T19:21:26.247" v="400" actId="962"/>
          <ac:grpSpMkLst>
            <pc:docMk/>
            <pc:sldMk cId="990315849" sldId="352"/>
            <ac:grpSpMk id="3" creationId="{72A33136-883E-C127-D9D7-43619C0C2836}"/>
          </ac:grpSpMkLst>
        </pc:grpChg>
      </pc:sldChg>
      <pc:sldChg chg="addSp modSp mod">
        <pc:chgData name="Stelter, Erin" userId="1d4444a4-49d7-4e03-8429-8bf286400a58" providerId="ADAL" clId="{EBC8E8A7-AEB8-460B-876F-E1DD7FA18DD2}" dt="2025-11-14T20:09:11.923" v="1013" actId="13244"/>
        <pc:sldMkLst>
          <pc:docMk/>
          <pc:sldMk cId="2783688293" sldId="353"/>
        </pc:sldMkLst>
        <pc:spChg chg="add mod ord">
          <ac:chgData name="Stelter, Erin" userId="1d4444a4-49d7-4e03-8429-8bf286400a58" providerId="ADAL" clId="{EBC8E8A7-AEB8-460B-876F-E1DD7FA18DD2}" dt="2025-11-14T20:09:11.923" v="1013" actId="13244"/>
          <ac:spMkLst>
            <pc:docMk/>
            <pc:sldMk cId="2783688293" sldId="353"/>
            <ac:spMk id="4" creationId="{E6582CF6-1723-A64D-1254-8F29F83C7728}"/>
          </ac:spMkLst>
        </pc:spChg>
        <pc:spChg chg="mod">
          <ac:chgData name="Stelter, Erin" userId="1d4444a4-49d7-4e03-8429-8bf286400a58" providerId="ADAL" clId="{EBC8E8A7-AEB8-460B-876F-E1DD7FA18DD2}" dt="2025-11-14T19:19:53.372" v="393" actId="164"/>
          <ac:spMkLst>
            <pc:docMk/>
            <pc:sldMk cId="2783688293" sldId="353"/>
            <ac:spMk id="64" creationId="{EB441257-F6BA-4D8F-A53B-66D475D75833}"/>
          </ac:spMkLst>
        </pc:spChg>
        <pc:spChg chg="mod">
          <ac:chgData name="Stelter, Erin" userId="1d4444a4-49d7-4e03-8429-8bf286400a58" providerId="ADAL" clId="{EBC8E8A7-AEB8-460B-876F-E1DD7FA18DD2}" dt="2025-11-14T19:19:53.372" v="393" actId="164"/>
          <ac:spMkLst>
            <pc:docMk/>
            <pc:sldMk cId="2783688293" sldId="353"/>
            <ac:spMk id="93" creationId="{7D2FCBA1-98D5-4C71-97FF-6B6A03183702}"/>
          </ac:spMkLst>
        </pc:spChg>
        <pc:spChg chg="mod">
          <ac:chgData name="Stelter, Erin" userId="1d4444a4-49d7-4e03-8429-8bf286400a58" providerId="ADAL" clId="{EBC8E8A7-AEB8-460B-876F-E1DD7FA18DD2}" dt="2025-11-14T19:19:53.372" v="393" actId="164"/>
          <ac:spMkLst>
            <pc:docMk/>
            <pc:sldMk cId="2783688293" sldId="353"/>
            <ac:spMk id="94" creationId="{738C3E24-7183-4036-981D-1E7A58D0F2B9}"/>
          </ac:spMkLst>
        </pc:spChg>
        <pc:spChg chg="mod">
          <ac:chgData name="Stelter, Erin" userId="1d4444a4-49d7-4e03-8429-8bf286400a58" providerId="ADAL" clId="{EBC8E8A7-AEB8-460B-876F-E1DD7FA18DD2}" dt="2025-11-14T19:19:53.372" v="393" actId="164"/>
          <ac:spMkLst>
            <pc:docMk/>
            <pc:sldMk cId="2783688293" sldId="353"/>
            <ac:spMk id="96" creationId="{FA08D9E2-BF74-4B45-AE1E-1DCC300FCB38}"/>
          </ac:spMkLst>
        </pc:spChg>
        <pc:spChg chg="mod">
          <ac:chgData name="Stelter, Erin" userId="1d4444a4-49d7-4e03-8429-8bf286400a58" providerId="ADAL" clId="{EBC8E8A7-AEB8-460B-876F-E1DD7FA18DD2}" dt="2025-11-14T19:19:53.372" v="393" actId="164"/>
          <ac:spMkLst>
            <pc:docMk/>
            <pc:sldMk cId="2783688293" sldId="353"/>
            <ac:spMk id="97" creationId="{49B91C9C-058B-4A12-B62B-00D7CCA2145F}"/>
          </ac:spMkLst>
        </pc:spChg>
        <pc:spChg chg="mod">
          <ac:chgData name="Stelter, Erin" userId="1d4444a4-49d7-4e03-8429-8bf286400a58" providerId="ADAL" clId="{EBC8E8A7-AEB8-460B-876F-E1DD7FA18DD2}" dt="2025-11-14T19:19:53.372" v="393" actId="164"/>
          <ac:spMkLst>
            <pc:docMk/>
            <pc:sldMk cId="2783688293" sldId="353"/>
            <ac:spMk id="98" creationId="{FFAE3416-1C9A-4B75-9008-7B82E4AADE1A}"/>
          </ac:spMkLst>
        </pc:spChg>
        <pc:spChg chg="mod">
          <ac:chgData name="Stelter, Erin" userId="1d4444a4-49d7-4e03-8429-8bf286400a58" providerId="ADAL" clId="{EBC8E8A7-AEB8-460B-876F-E1DD7FA18DD2}" dt="2025-11-14T19:19:53.372" v="393" actId="164"/>
          <ac:spMkLst>
            <pc:docMk/>
            <pc:sldMk cId="2783688293" sldId="353"/>
            <ac:spMk id="99" creationId="{0EA5CDCD-22EE-4FF0-8E2A-6CB4359D66EB}"/>
          </ac:spMkLst>
        </pc:spChg>
        <pc:spChg chg="mod">
          <ac:chgData name="Stelter, Erin" userId="1d4444a4-49d7-4e03-8429-8bf286400a58" providerId="ADAL" clId="{EBC8E8A7-AEB8-460B-876F-E1DD7FA18DD2}" dt="2025-11-14T19:19:53.372" v="393" actId="164"/>
          <ac:spMkLst>
            <pc:docMk/>
            <pc:sldMk cId="2783688293" sldId="353"/>
            <ac:spMk id="109" creationId="{4671F1E6-135D-4D80-9A24-207282D57070}"/>
          </ac:spMkLst>
        </pc:spChg>
        <pc:spChg chg="mod">
          <ac:chgData name="Stelter, Erin" userId="1d4444a4-49d7-4e03-8429-8bf286400a58" providerId="ADAL" clId="{EBC8E8A7-AEB8-460B-876F-E1DD7FA18DD2}" dt="2025-11-14T19:19:53.372" v="393" actId="164"/>
          <ac:spMkLst>
            <pc:docMk/>
            <pc:sldMk cId="2783688293" sldId="353"/>
            <ac:spMk id="112" creationId="{5DA5CB46-92D5-4009-B454-E605BE3F4156}"/>
          </ac:spMkLst>
        </pc:spChg>
        <pc:spChg chg="mod">
          <ac:chgData name="Stelter, Erin" userId="1d4444a4-49d7-4e03-8429-8bf286400a58" providerId="ADAL" clId="{EBC8E8A7-AEB8-460B-876F-E1DD7FA18DD2}" dt="2025-11-14T19:19:53.372" v="393" actId="164"/>
          <ac:spMkLst>
            <pc:docMk/>
            <pc:sldMk cId="2783688293" sldId="353"/>
            <ac:spMk id="113" creationId="{173944FD-7B64-46F3-916C-BD8BCF9CBCAC}"/>
          </ac:spMkLst>
        </pc:spChg>
        <pc:grpChg chg="mod">
          <ac:chgData name="Stelter, Erin" userId="1d4444a4-49d7-4e03-8429-8bf286400a58" providerId="ADAL" clId="{EBC8E8A7-AEB8-460B-876F-E1DD7FA18DD2}" dt="2025-11-14T20:00:09.063" v="612" actId="962"/>
          <ac:grpSpMkLst>
            <pc:docMk/>
            <pc:sldMk cId="2783688293" sldId="353"/>
            <ac:grpSpMk id="2" creationId="{44AB93BA-5400-42BB-B01A-0C573303CE97}"/>
          </ac:grpSpMkLst>
        </pc:grpChg>
        <pc:grpChg chg="mod">
          <ac:chgData name="Stelter, Erin" userId="1d4444a4-49d7-4e03-8429-8bf286400a58" providerId="ADAL" clId="{EBC8E8A7-AEB8-460B-876F-E1DD7FA18DD2}" dt="2025-11-14T20:00:09.683" v="613" actId="962"/>
          <ac:grpSpMkLst>
            <pc:docMk/>
            <pc:sldMk cId="2783688293" sldId="353"/>
            <ac:grpSpMk id="3" creationId="{D2253E5F-4C53-406E-B60E-0E5DC6FBC863}"/>
          </ac:grpSpMkLst>
        </pc:grpChg>
        <pc:grpChg chg="mod">
          <ac:chgData name="Stelter, Erin" userId="1d4444a4-49d7-4e03-8429-8bf286400a58" providerId="ADAL" clId="{EBC8E8A7-AEB8-460B-876F-E1DD7FA18DD2}" dt="2025-11-14T20:00:08.428" v="611" actId="962"/>
          <ac:grpSpMkLst>
            <pc:docMk/>
            <pc:sldMk cId="2783688293" sldId="353"/>
            <ac:grpSpMk id="5" creationId="{45986CC8-2AAC-4302-B7D0-311F3EA60B5A}"/>
          </ac:grpSpMkLst>
        </pc:grpChg>
        <pc:grpChg chg="mod">
          <ac:chgData name="Stelter, Erin" userId="1d4444a4-49d7-4e03-8429-8bf286400a58" providerId="ADAL" clId="{EBC8E8A7-AEB8-460B-876F-E1DD7FA18DD2}" dt="2025-11-14T20:00:10.236" v="614" actId="962"/>
          <ac:grpSpMkLst>
            <pc:docMk/>
            <pc:sldMk cId="2783688293" sldId="353"/>
            <ac:grpSpMk id="7" creationId="{07BAEA83-B686-403D-97DD-4C31D6D8E031}"/>
          </ac:grpSpMkLst>
        </pc:grpChg>
        <pc:grpChg chg="mod">
          <ac:chgData name="Stelter, Erin" userId="1d4444a4-49d7-4e03-8429-8bf286400a58" providerId="ADAL" clId="{EBC8E8A7-AEB8-460B-876F-E1DD7FA18DD2}" dt="2025-11-14T19:59:49.229" v="608" actId="962"/>
          <ac:grpSpMkLst>
            <pc:docMk/>
            <pc:sldMk cId="2783688293" sldId="353"/>
            <ac:grpSpMk id="8" creationId="{0E2BC595-BBE8-494B-90B7-243A4EB1B2E7}"/>
          </ac:grpSpMkLst>
        </pc:grpChg>
        <pc:grpChg chg="mod">
          <ac:chgData name="Stelter, Erin" userId="1d4444a4-49d7-4e03-8429-8bf286400a58" providerId="ADAL" clId="{EBC8E8A7-AEB8-460B-876F-E1DD7FA18DD2}" dt="2025-11-14T19:59:28.190" v="605" actId="962"/>
          <ac:grpSpMkLst>
            <pc:docMk/>
            <pc:sldMk cId="2783688293" sldId="353"/>
            <ac:grpSpMk id="9" creationId="{C8A62324-8728-40A2-B233-0D04EE07745E}"/>
          </ac:grpSpMkLst>
        </pc:grpChg>
        <pc:grpChg chg="mod">
          <ac:chgData name="Stelter, Erin" userId="1d4444a4-49d7-4e03-8429-8bf286400a58" providerId="ADAL" clId="{EBC8E8A7-AEB8-460B-876F-E1DD7FA18DD2}" dt="2025-11-14T19:59:48.024" v="607" actId="962"/>
          <ac:grpSpMkLst>
            <pc:docMk/>
            <pc:sldMk cId="2783688293" sldId="353"/>
            <ac:grpSpMk id="10" creationId="{017DC640-981D-4658-A6DA-C88F9DC4DB20}"/>
          </ac:grpSpMkLst>
        </pc:grpChg>
        <pc:grpChg chg="mod">
          <ac:chgData name="Stelter, Erin" userId="1d4444a4-49d7-4e03-8429-8bf286400a58" providerId="ADAL" clId="{EBC8E8A7-AEB8-460B-876F-E1DD7FA18DD2}" dt="2025-11-14T19:59:46.627" v="606" actId="962"/>
          <ac:grpSpMkLst>
            <pc:docMk/>
            <pc:sldMk cId="2783688293" sldId="353"/>
            <ac:grpSpMk id="11" creationId="{953B343A-3EA3-411C-A8DC-556E5764649E}"/>
          </ac:grpSpMkLst>
        </pc:grpChg>
        <pc:grpChg chg="mod">
          <ac:chgData name="Stelter, Erin" userId="1d4444a4-49d7-4e03-8429-8bf286400a58" providerId="ADAL" clId="{EBC8E8A7-AEB8-460B-876F-E1DD7FA18DD2}" dt="2025-11-14T20:00:11.438" v="616" actId="962"/>
          <ac:grpSpMkLst>
            <pc:docMk/>
            <pc:sldMk cId="2783688293" sldId="353"/>
            <ac:grpSpMk id="12" creationId="{F34BAC54-0307-4518-BE61-8A74F5401C10}"/>
          </ac:grpSpMkLst>
        </pc:grpChg>
        <pc:grpChg chg="mod">
          <ac:chgData name="Stelter, Erin" userId="1d4444a4-49d7-4e03-8429-8bf286400a58" providerId="ADAL" clId="{EBC8E8A7-AEB8-460B-876F-E1DD7FA18DD2}" dt="2025-11-14T20:00:10.839" v="615" actId="962"/>
          <ac:grpSpMkLst>
            <pc:docMk/>
            <pc:sldMk cId="2783688293" sldId="353"/>
            <ac:grpSpMk id="13" creationId="{93D422BF-06F5-4503-8270-4B2330F44073}"/>
          </ac:grpSpMkLst>
        </pc:grpChg>
        <pc:grpChg chg="mod">
          <ac:chgData name="Stelter, Erin" userId="1d4444a4-49d7-4e03-8429-8bf286400a58" providerId="ADAL" clId="{EBC8E8A7-AEB8-460B-876F-E1DD7FA18DD2}" dt="2025-11-14T20:00:12.031" v="617" actId="962"/>
          <ac:grpSpMkLst>
            <pc:docMk/>
            <pc:sldMk cId="2783688293" sldId="353"/>
            <ac:grpSpMk id="14" creationId="{9EA8EE78-D893-4A63-B749-0F6C40A21D86}"/>
          </ac:grpSpMkLst>
        </pc:grpChg>
        <pc:grpChg chg="mod">
          <ac:chgData name="Stelter, Erin" userId="1d4444a4-49d7-4e03-8429-8bf286400a58" providerId="ADAL" clId="{EBC8E8A7-AEB8-460B-876F-E1DD7FA18DD2}" dt="2025-11-14T19:19:54.865" v="394" actId="962"/>
          <ac:grpSpMkLst>
            <pc:docMk/>
            <pc:sldMk cId="2783688293" sldId="353"/>
            <ac:grpSpMk id="15" creationId="{A6CC0DBC-4697-CBF9-7B39-8937725AC4B6}"/>
          </ac:grpSpMkLst>
        </pc:grpChg>
        <pc:picChg chg="mod">
          <ac:chgData name="Stelter, Erin" userId="1d4444a4-49d7-4e03-8429-8bf286400a58" providerId="ADAL" clId="{EBC8E8A7-AEB8-460B-876F-E1DD7FA18DD2}" dt="2025-11-14T20:00:06.253" v="610" actId="962"/>
          <ac:picMkLst>
            <pc:docMk/>
            <pc:sldMk cId="2783688293" sldId="353"/>
            <ac:picMk id="155" creationId="{9470C7A6-55DA-4454-BC27-36627CA5F100}"/>
          </ac:picMkLst>
        </pc:picChg>
      </pc:sldChg>
      <pc:sldChg chg="addSp modSp mod">
        <pc:chgData name="Stelter, Erin" userId="1d4444a4-49d7-4e03-8429-8bf286400a58" providerId="ADAL" clId="{EBC8E8A7-AEB8-460B-876F-E1DD7FA18DD2}" dt="2025-11-14T20:09:19.651" v="1014" actId="13244"/>
        <pc:sldMkLst>
          <pc:docMk/>
          <pc:sldMk cId="4192281534" sldId="354"/>
        </pc:sldMkLst>
        <pc:spChg chg="add mod ord">
          <ac:chgData name="Stelter, Erin" userId="1d4444a4-49d7-4e03-8429-8bf286400a58" providerId="ADAL" clId="{EBC8E8A7-AEB8-460B-876F-E1DD7FA18DD2}" dt="2025-11-14T20:09:19.651" v="1014" actId="13244"/>
          <ac:spMkLst>
            <pc:docMk/>
            <pc:sldMk cId="4192281534" sldId="354"/>
            <ac:spMk id="2" creationId="{97D46ECA-D47C-9926-51F6-00D246671237}"/>
          </ac:spMkLst>
        </pc:spChg>
        <pc:spChg chg="mod">
          <ac:chgData name="Stelter, Erin" userId="1d4444a4-49d7-4e03-8429-8bf286400a58" providerId="ADAL" clId="{EBC8E8A7-AEB8-460B-876F-E1DD7FA18DD2}" dt="2025-11-14T19:20:23.169" v="395" actId="164"/>
          <ac:spMkLst>
            <pc:docMk/>
            <pc:sldMk cId="4192281534" sldId="354"/>
            <ac:spMk id="58" creationId="{43A53DFB-3634-4F2F-B917-CA11F4DCAECB}"/>
          </ac:spMkLst>
        </pc:spChg>
        <pc:spChg chg="mod">
          <ac:chgData name="Stelter, Erin" userId="1d4444a4-49d7-4e03-8429-8bf286400a58" providerId="ADAL" clId="{EBC8E8A7-AEB8-460B-876F-E1DD7FA18DD2}" dt="2025-11-14T19:20:23.169" v="395" actId="164"/>
          <ac:spMkLst>
            <pc:docMk/>
            <pc:sldMk cId="4192281534" sldId="354"/>
            <ac:spMk id="59" creationId="{603D506C-8331-4E68-9FFD-0D94D2A61B7F}"/>
          </ac:spMkLst>
        </pc:spChg>
        <pc:spChg chg="mod">
          <ac:chgData name="Stelter, Erin" userId="1d4444a4-49d7-4e03-8429-8bf286400a58" providerId="ADAL" clId="{EBC8E8A7-AEB8-460B-876F-E1DD7FA18DD2}" dt="2025-11-14T19:20:23.169" v="395" actId="164"/>
          <ac:spMkLst>
            <pc:docMk/>
            <pc:sldMk cId="4192281534" sldId="354"/>
            <ac:spMk id="66" creationId="{7ACB6E94-37CF-4D04-9A61-1F591320E2A1}"/>
          </ac:spMkLst>
        </pc:spChg>
        <pc:spChg chg="mod">
          <ac:chgData name="Stelter, Erin" userId="1d4444a4-49d7-4e03-8429-8bf286400a58" providerId="ADAL" clId="{EBC8E8A7-AEB8-460B-876F-E1DD7FA18DD2}" dt="2025-11-14T19:20:23.169" v="395" actId="164"/>
          <ac:spMkLst>
            <pc:docMk/>
            <pc:sldMk cId="4192281534" sldId="354"/>
            <ac:spMk id="95" creationId="{FB0DFCD9-574C-4B27-953E-DE1BA32BE721}"/>
          </ac:spMkLst>
        </pc:spChg>
        <pc:spChg chg="mod">
          <ac:chgData name="Stelter, Erin" userId="1d4444a4-49d7-4e03-8429-8bf286400a58" providerId="ADAL" clId="{EBC8E8A7-AEB8-460B-876F-E1DD7FA18DD2}" dt="2025-11-14T19:20:23.169" v="395" actId="164"/>
          <ac:spMkLst>
            <pc:docMk/>
            <pc:sldMk cId="4192281534" sldId="354"/>
            <ac:spMk id="101" creationId="{7590A4DE-4B22-419A-B8FC-9A31BEA40A53}"/>
          </ac:spMkLst>
        </pc:spChg>
        <pc:spChg chg="mod">
          <ac:chgData name="Stelter, Erin" userId="1d4444a4-49d7-4e03-8429-8bf286400a58" providerId="ADAL" clId="{EBC8E8A7-AEB8-460B-876F-E1DD7FA18DD2}" dt="2025-11-14T19:20:23.169" v="395" actId="164"/>
          <ac:spMkLst>
            <pc:docMk/>
            <pc:sldMk cId="4192281534" sldId="354"/>
            <ac:spMk id="102" creationId="{A2938417-C45A-4024-8418-2C99C93B2B30}"/>
          </ac:spMkLst>
        </pc:spChg>
        <pc:spChg chg="mod">
          <ac:chgData name="Stelter, Erin" userId="1d4444a4-49d7-4e03-8429-8bf286400a58" providerId="ADAL" clId="{EBC8E8A7-AEB8-460B-876F-E1DD7FA18DD2}" dt="2025-11-14T19:20:23.169" v="395" actId="164"/>
          <ac:spMkLst>
            <pc:docMk/>
            <pc:sldMk cId="4192281534" sldId="354"/>
            <ac:spMk id="105" creationId="{1D020178-4DFE-437F-ABFC-A8D65EDDE9A0}"/>
          </ac:spMkLst>
        </pc:spChg>
        <pc:spChg chg="mod">
          <ac:chgData name="Stelter, Erin" userId="1d4444a4-49d7-4e03-8429-8bf286400a58" providerId="ADAL" clId="{EBC8E8A7-AEB8-460B-876F-E1DD7FA18DD2}" dt="2025-11-14T19:20:23.169" v="395" actId="164"/>
          <ac:spMkLst>
            <pc:docMk/>
            <pc:sldMk cId="4192281534" sldId="354"/>
            <ac:spMk id="106" creationId="{BC2EBBEE-E22A-4304-B074-F66197356D6C}"/>
          </ac:spMkLst>
        </pc:spChg>
        <pc:spChg chg="mod">
          <ac:chgData name="Stelter, Erin" userId="1d4444a4-49d7-4e03-8429-8bf286400a58" providerId="ADAL" clId="{EBC8E8A7-AEB8-460B-876F-E1DD7FA18DD2}" dt="2025-11-14T19:20:23.169" v="395" actId="164"/>
          <ac:spMkLst>
            <pc:docMk/>
            <pc:sldMk cId="4192281534" sldId="354"/>
            <ac:spMk id="110" creationId="{5B65AB07-D5B7-4C49-8CC1-3C30DBAA4F92}"/>
          </ac:spMkLst>
        </pc:spChg>
        <pc:spChg chg="mod">
          <ac:chgData name="Stelter, Erin" userId="1d4444a4-49d7-4e03-8429-8bf286400a58" providerId="ADAL" clId="{EBC8E8A7-AEB8-460B-876F-E1DD7FA18DD2}" dt="2025-11-14T19:20:23.169" v="395" actId="164"/>
          <ac:spMkLst>
            <pc:docMk/>
            <pc:sldMk cId="4192281534" sldId="354"/>
            <ac:spMk id="113" creationId="{173944FD-7B64-46F3-916C-BD8BCF9CBCAC}"/>
          </ac:spMkLst>
        </pc:spChg>
        <pc:grpChg chg="mod">
          <ac:chgData name="Stelter, Erin" userId="1d4444a4-49d7-4e03-8429-8bf286400a58" providerId="ADAL" clId="{EBC8E8A7-AEB8-460B-876F-E1DD7FA18DD2}" dt="2025-11-14T19:20:24.231" v="396" actId="962"/>
          <ac:grpSpMkLst>
            <pc:docMk/>
            <pc:sldMk cId="4192281534" sldId="354"/>
            <ac:grpSpMk id="3" creationId="{0406918B-9BBD-29D7-5CAC-A1FFD4C3EF64}"/>
          </ac:grpSpMkLst>
        </pc:grpChg>
      </pc:sldChg>
      <pc:sldChg chg="addSp modSp mod">
        <pc:chgData name="Stelter, Erin" userId="1d4444a4-49d7-4e03-8429-8bf286400a58" providerId="ADAL" clId="{EBC8E8A7-AEB8-460B-876F-E1DD7FA18DD2}" dt="2025-11-14T20:09:40.571" v="1017" actId="13244"/>
        <pc:sldMkLst>
          <pc:docMk/>
          <pc:sldMk cId="3464777262" sldId="355"/>
        </pc:sldMkLst>
        <pc:spChg chg="add mod ord">
          <ac:chgData name="Stelter, Erin" userId="1d4444a4-49d7-4e03-8429-8bf286400a58" providerId="ADAL" clId="{EBC8E8A7-AEB8-460B-876F-E1DD7FA18DD2}" dt="2025-11-14T20:09:40.571" v="1017" actId="13244"/>
          <ac:spMkLst>
            <pc:docMk/>
            <pc:sldMk cId="3464777262" sldId="355"/>
            <ac:spMk id="2" creationId="{E11C85DB-EE1D-F332-637B-B8EDEFDEB9D1}"/>
          </ac:spMkLst>
        </pc:spChg>
        <pc:spChg chg="mod">
          <ac:chgData name="Stelter, Erin" userId="1d4444a4-49d7-4e03-8429-8bf286400a58" providerId="ADAL" clId="{EBC8E8A7-AEB8-460B-876F-E1DD7FA18DD2}" dt="2025-11-14T19:22:01.100" v="401" actId="164"/>
          <ac:spMkLst>
            <pc:docMk/>
            <pc:sldMk cId="3464777262" sldId="355"/>
            <ac:spMk id="57" creationId="{5591187D-8BAD-45A0-ACE6-A902E64287C8}"/>
          </ac:spMkLst>
        </pc:spChg>
        <pc:spChg chg="mod">
          <ac:chgData name="Stelter, Erin" userId="1d4444a4-49d7-4e03-8429-8bf286400a58" providerId="ADAL" clId="{EBC8E8A7-AEB8-460B-876F-E1DD7FA18DD2}" dt="2025-11-14T19:22:01.100" v="401" actId="164"/>
          <ac:spMkLst>
            <pc:docMk/>
            <pc:sldMk cId="3464777262" sldId="355"/>
            <ac:spMk id="59" creationId="{603D506C-8331-4E68-9FFD-0D94D2A61B7F}"/>
          </ac:spMkLst>
        </pc:spChg>
        <pc:spChg chg="mod">
          <ac:chgData name="Stelter, Erin" userId="1d4444a4-49d7-4e03-8429-8bf286400a58" providerId="ADAL" clId="{EBC8E8A7-AEB8-460B-876F-E1DD7FA18DD2}" dt="2025-11-14T19:22:01.100" v="401" actId="164"/>
          <ac:spMkLst>
            <pc:docMk/>
            <pc:sldMk cId="3464777262" sldId="355"/>
            <ac:spMk id="62" creationId="{53F3072B-0D56-413E-84D7-0EED864EDC8E}"/>
          </ac:spMkLst>
        </pc:spChg>
        <pc:spChg chg="mod">
          <ac:chgData name="Stelter, Erin" userId="1d4444a4-49d7-4e03-8429-8bf286400a58" providerId="ADAL" clId="{EBC8E8A7-AEB8-460B-876F-E1DD7FA18DD2}" dt="2025-11-14T19:22:01.100" v="401" actId="164"/>
          <ac:spMkLst>
            <pc:docMk/>
            <pc:sldMk cId="3464777262" sldId="355"/>
            <ac:spMk id="91" creationId="{12B2E552-99AB-414C-BAA5-259613837779}"/>
          </ac:spMkLst>
        </pc:spChg>
        <pc:spChg chg="mod">
          <ac:chgData name="Stelter, Erin" userId="1d4444a4-49d7-4e03-8429-8bf286400a58" providerId="ADAL" clId="{EBC8E8A7-AEB8-460B-876F-E1DD7FA18DD2}" dt="2025-11-14T19:22:01.100" v="401" actId="164"/>
          <ac:spMkLst>
            <pc:docMk/>
            <pc:sldMk cId="3464777262" sldId="355"/>
            <ac:spMk id="92" creationId="{2E005F17-BCA9-43F1-ACDD-0061BD94935F}"/>
          </ac:spMkLst>
        </pc:spChg>
        <pc:spChg chg="mod">
          <ac:chgData name="Stelter, Erin" userId="1d4444a4-49d7-4e03-8429-8bf286400a58" providerId="ADAL" clId="{EBC8E8A7-AEB8-460B-876F-E1DD7FA18DD2}" dt="2025-11-14T19:22:01.100" v="401" actId="164"/>
          <ac:spMkLst>
            <pc:docMk/>
            <pc:sldMk cId="3464777262" sldId="355"/>
            <ac:spMk id="101" creationId="{7590A4DE-4B22-419A-B8FC-9A31BEA40A53}"/>
          </ac:spMkLst>
        </pc:spChg>
        <pc:spChg chg="mod">
          <ac:chgData name="Stelter, Erin" userId="1d4444a4-49d7-4e03-8429-8bf286400a58" providerId="ADAL" clId="{EBC8E8A7-AEB8-460B-876F-E1DD7FA18DD2}" dt="2025-11-14T19:22:01.100" v="401" actId="164"/>
          <ac:spMkLst>
            <pc:docMk/>
            <pc:sldMk cId="3464777262" sldId="355"/>
            <ac:spMk id="108" creationId="{D86C744E-58DD-4748-813B-4EB36A65077A}"/>
          </ac:spMkLst>
        </pc:spChg>
        <pc:spChg chg="mod">
          <ac:chgData name="Stelter, Erin" userId="1d4444a4-49d7-4e03-8429-8bf286400a58" providerId="ADAL" clId="{EBC8E8A7-AEB8-460B-876F-E1DD7FA18DD2}" dt="2025-11-14T19:22:01.100" v="401" actId="164"/>
          <ac:spMkLst>
            <pc:docMk/>
            <pc:sldMk cId="3464777262" sldId="355"/>
            <ac:spMk id="110" creationId="{5B65AB07-D5B7-4C49-8CC1-3C30DBAA4F92}"/>
          </ac:spMkLst>
        </pc:spChg>
        <pc:spChg chg="mod">
          <ac:chgData name="Stelter, Erin" userId="1d4444a4-49d7-4e03-8429-8bf286400a58" providerId="ADAL" clId="{EBC8E8A7-AEB8-460B-876F-E1DD7FA18DD2}" dt="2025-11-14T19:22:01.100" v="401" actId="164"/>
          <ac:spMkLst>
            <pc:docMk/>
            <pc:sldMk cId="3464777262" sldId="355"/>
            <ac:spMk id="112" creationId="{5DA5CB46-92D5-4009-B454-E605BE3F4156}"/>
          </ac:spMkLst>
        </pc:spChg>
        <pc:spChg chg="mod">
          <ac:chgData name="Stelter, Erin" userId="1d4444a4-49d7-4e03-8429-8bf286400a58" providerId="ADAL" clId="{EBC8E8A7-AEB8-460B-876F-E1DD7FA18DD2}" dt="2025-11-14T19:22:01.100" v="401" actId="164"/>
          <ac:spMkLst>
            <pc:docMk/>
            <pc:sldMk cId="3464777262" sldId="355"/>
            <ac:spMk id="118" creationId="{170370C3-BEA6-4E14-8C20-D53D316AC48C}"/>
          </ac:spMkLst>
        </pc:spChg>
        <pc:grpChg chg="mod">
          <ac:chgData name="Stelter, Erin" userId="1d4444a4-49d7-4e03-8429-8bf286400a58" providerId="ADAL" clId="{EBC8E8A7-AEB8-460B-876F-E1DD7FA18DD2}" dt="2025-11-14T20:00:28.455" v="629" actId="962"/>
          <ac:grpSpMkLst>
            <pc:docMk/>
            <pc:sldMk cId="3464777262" sldId="355"/>
            <ac:grpSpMk id="3" creationId="{6363CF6C-CEEA-405F-A1C3-791FE6A6E1AC}"/>
          </ac:grpSpMkLst>
        </pc:grpChg>
        <pc:grpChg chg="mod">
          <ac:chgData name="Stelter, Erin" userId="1d4444a4-49d7-4e03-8429-8bf286400a58" providerId="ADAL" clId="{EBC8E8A7-AEB8-460B-876F-E1DD7FA18DD2}" dt="2025-11-14T20:00:29.537" v="630" actId="962"/>
          <ac:grpSpMkLst>
            <pc:docMk/>
            <pc:sldMk cId="3464777262" sldId="355"/>
            <ac:grpSpMk id="4" creationId="{689037C2-E4C0-45F5-88FD-33FA69545211}"/>
          </ac:grpSpMkLst>
        </pc:grpChg>
        <pc:grpChg chg="mod">
          <ac:chgData name="Stelter, Erin" userId="1d4444a4-49d7-4e03-8429-8bf286400a58" providerId="ADAL" clId="{EBC8E8A7-AEB8-460B-876F-E1DD7FA18DD2}" dt="2025-11-14T19:22:02.729" v="402" actId="962"/>
          <ac:grpSpMkLst>
            <pc:docMk/>
            <pc:sldMk cId="3464777262" sldId="355"/>
            <ac:grpSpMk id="5" creationId="{9AF3E486-FE89-98A4-2EBE-5A65C5390916}"/>
          </ac:grpSpMkLst>
        </pc:grpChg>
        <pc:grpChg chg="mod">
          <ac:chgData name="Stelter, Erin" userId="1d4444a4-49d7-4e03-8429-8bf286400a58" providerId="ADAL" clId="{EBC8E8A7-AEB8-460B-876F-E1DD7FA18DD2}" dt="2025-11-14T20:00:39.080" v="634" actId="962"/>
          <ac:grpSpMkLst>
            <pc:docMk/>
            <pc:sldMk cId="3464777262" sldId="355"/>
            <ac:grpSpMk id="15" creationId="{4E5EA4FF-F8B0-45C9-A77E-1F0EA171C09D}"/>
          </ac:grpSpMkLst>
        </pc:grpChg>
        <pc:grpChg chg="mod">
          <ac:chgData name="Stelter, Erin" userId="1d4444a4-49d7-4e03-8429-8bf286400a58" providerId="ADAL" clId="{EBC8E8A7-AEB8-460B-876F-E1DD7FA18DD2}" dt="2025-11-14T20:00:39.574" v="635" actId="962"/>
          <ac:grpSpMkLst>
            <pc:docMk/>
            <pc:sldMk cId="3464777262" sldId="355"/>
            <ac:grpSpMk id="16" creationId="{54F31609-2D1B-49B3-B968-7804F3B30BEB}"/>
          </ac:grpSpMkLst>
        </pc:grpChg>
        <pc:grpChg chg="mod">
          <ac:chgData name="Stelter, Erin" userId="1d4444a4-49d7-4e03-8429-8bf286400a58" providerId="ADAL" clId="{EBC8E8A7-AEB8-460B-876F-E1DD7FA18DD2}" dt="2025-11-14T20:00:30.125" v="631" actId="962"/>
          <ac:grpSpMkLst>
            <pc:docMk/>
            <pc:sldMk cId="3464777262" sldId="355"/>
            <ac:grpSpMk id="17" creationId="{5517AEC2-4982-4F6F-9AC2-D326E1D1619D}"/>
          </ac:grpSpMkLst>
        </pc:grpChg>
        <pc:picChg chg="mod">
          <ac:chgData name="Stelter, Erin" userId="1d4444a4-49d7-4e03-8429-8bf286400a58" providerId="ADAL" clId="{EBC8E8A7-AEB8-460B-876F-E1DD7FA18DD2}" dt="2025-11-14T20:00:37.448" v="633" actId="962"/>
          <ac:picMkLst>
            <pc:docMk/>
            <pc:sldMk cId="3464777262" sldId="355"/>
            <ac:picMk id="155" creationId="{9470C7A6-55DA-4454-BC27-36627CA5F100}"/>
          </ac:picMkLst>
        </pc:picChg>
      </pc:sldChg>
      <pc:sldChg chg="addSp modSp mod">
        <pc:chgData name="Stelter, Erin" userId="1d4444a4-49d7-4e03-8429-8bf286400a58" providerId="ADAL" clId="{EBC8E8A7-AEB8-460B-876F-E1DD7FA18DD2}" dt="2025-11-14T20:09:53.645" v="1019" actId="13244"/>
        <pc:sldMkLst>
          <pc:docMk/>
          <pc:sldMk cId="3363299866" sldId="357"/>
        </pc:sldMkLst>
        <pc:spChg chg="add mod ord">
          <ac:chgData name="Stelter, Erin" userId="1d4444a4-49d7-4e03-8429-8bf286400a58" providerId="ADAL" clId="{EBC8E8A7-AEB8-460B-876F-E1DD7FA18DD2}" dt="2025-11-14T20:09:53.645" v="1019" actId="13244"/>
          <ac:spMkLst>
            <pc:docMk/>
            <pc:sldMk cId="3363299866" sldId="357"/>
            <ac:spMk id="4" creationId="{978E1BC1-7015-4162-237E-8FDCADFA66D8}"/>
          </ac:spMkLst>
        </pc:spChg>
        <pc:spChg chg="mod">
          <ac:chgData name="Stelter, Erin" userId="1d4444a4-49d7-4e03-8429-8bf286400a58" providerId="ADAL" clId="{EBC8E8A7-AEB8-460B-876F-E1DD7FA18DD2}" dt="2025-11-14T19:23:28.482" v="405" actId="164"/>
          <ac:spMkLst>
            <pc:docMk/>
            <pc:sldMk cId="3363299866" sldId="357"/>
            <ac:spMk id="6" creationId="{A5D853C4-2CA9-4E8F-B3C2-634475A2FD75}"/>
          </ac:spMkLst>
        </pc:spChg>
        <pc:spChg chg="mod">
          <ac:chgData name="Stelter, Erin" userId="1d4444a4-49d7-4e03-8429-8bf286400a58" providerId="ADAL" clId="{EBC8E8A7-AEB8-460B-876F-E1DD7FA18DD2}" dt="2025-11-14T19:23:28.482" v="405" actId="164"/>
          <ac:spMkLst>
            <pc:docMk/>
            <pc:sldMk cId="3363299866" sldId="357"/>
            <ac:spMk id="56" creationId="{7C0DE05A-CEB4-44E7-A879-7CDBFED38CB5}"/>
          </ac:spMkLst>
        </pc:spChg>
        <pc:spChg chg="mod">
          <ac:chgData name="Stelter, Erin" userId="1d4444a4-49d7-4e03-8429-8bf286400a58" providerId="ADAL" clId="{EBC8E8A7-AEB8-460B-876F-E1DD7FA18DD2}" dt="2025-11-14T19:23:28.482" v="405" actId="164"/>
          <ac:spMkLst>
            <pc:docMk/>
            <pc:sldMk cId="3363299866" sldId="357"/>
            <ac:spMk id="96" creationId="{FA08D9E2-BF74-4B45-AE1E-1DCC300FCB38}"/>
          </ac:spMkLst>
        </pc:spChg>
        <pc:spChg chg="mod">
          <ac:chgData name="Stelter, Erin" userId="1d4444a4-49d7-4e03-8429-8bf286400a58" providerId="ADAL" clId="{EBC8E8A7-AEB8-460B-876F-E1DD7FA18DD2}" dt="2025-11-14T19:23:28.482" v="405" actId="164"/>
          <ac:spMkLst>
            <pc:docMk/>
            <pc:sldMk cId="3363299866" sldId="357"/>
            <ac:spMk id="108" creationId="{D86C744E-58DD-4748-813B-4EB36A65077A}"/>
          </ac:spMkLst>
        </pc:spChg>
        <pc:spChg chg="mod">
          <ac:chgData name="Stelter, Erin" userId="1d4444a4-49d7-4e03-8429-8bf286400a58" providerId="ADAL" clId="{EBC8E8A7-AEB8-460B-876F-E1DD7FA18DD2}" dt="2025-11-14T19:23:28.482" v="405" actId="164"/>
          <ac:spMkLst>
            <pc:docMk/>
            <pc:sldMk cId="3363299866" sldId="357"/>
            <ac:spMk id="111" creationId="{657112A9-27D7-4940-83BA-8E500F2EEC56}"/>
          </ac:spMkLst>
        </pc:spChg>
        <pc:spChg chg="mod">
          <ac:chgData name="Stelter, Erin" userId="1d4444a4-49d7-4e03-8429-8bf286400a58" providerId="ADAL" clId="{EBC8E8A7-AEB8-460B-876F-E1DD7FA18DD2}" dt="2025-11-14T19:23:28.482" v="405" actId="164"/>
          <ac:spMkLst>
            <pc:docMk/>
            <pc:sldMk cId="3363299866" sldId="357"/>
            <ac:spMk id="112" creationId="{5DA5CB46-92D5-4009-B454-E605BE3F4156}"/>
          </ac:spMkLst>
        </pc:spChg>
        <pc:spChg chg="mod">
          <ac:chgData name="Stelter, Erin" userId="1d4444a4-49d7-4e03-8429-8bf286400a58" providerId="ADAL" clId="{EBC8E8A7-AEB8-460B-876F-E1DD7FA18DD2}" dt="2025-11-14T19:23:28.482" v="405" actId="164"/>
          <ac:spMkLst>
            <pc:docMk/>
            <pc:sldMk cId="3363299866" sldId="357"/>
            <ac:spMk id="113" creationId="{173944FD-7B64-46F3-916C-BD8BCF9CBCAC}"/>
          </ac:spMkLst>
        </pc:spChg>
        <pc:spChg chg="mod">
          <ac:chgData name="Stelter, Erin" userId="1d4444a4-49d7-4e03-8429-8bf286400a58" providerId="ADAL" clId="{EBC8E8A7-AEB8-460B-876F-E1DD7FA18DD2}" dt="2025-11-14T19:23:28.482" v="405" actId="164"/>
          <ac:spMkLst>
            <pc:docMk/>
            <pc:sldMk cId="3363299866" sldId="357"/>
            <ac:spMk id="115" creationId="{D2E28279-4F8F-41CF-B7FB-A12069D13BB2}"/>
          </ac:spMkLst>
        </pc:spChg>
        <pc:spChg chg="mod">
          <ac:chgData name="Stelter, Erin" userId="1d4444a4-49d7-4e03-8429-8bf286400a58" providerId="ADAL" clId="{EBC8E8A7-AEB8-460B-876F-E1DD7FA18DD2}" dt="2025-11-14T19:23:28.482" v="405" actId="164"/>
          <ac:spMkLst>
            <pc:docMk/>
            <pc:sldMk cId="3363299866" sldId="357"/>
            <ac:spMk id="116" creationId="{536F307A-E71B-49D8-B993-3C34389786F1}"/>
          </ac:spMkLst>
        </pc:spChg>
        <pc:spChg chg="mod">
          <ac:chgData name="Stelter, Erin" userId="1d4444a4-49d7-4e03-8429-8bf286400a58" providerId="ADAL" clId="{EBC8E8A7-AEB8-460B-876F-E1DD7FA18DD2}" dt="2025-11-14T19:23:28.482" v="405" actId="164"/>
          <ac:spMkLst>
            <pc:docMk/>
            <pc:sldMk cId="3363299866" sldId="357"/>
            <ac:spMk id="118" creationId="{170370C3-BEA6-4E14-8C20-D53D316AC48C}"/>
          </ac:spMkLst>
        </pc:spChg>
        <pc:grpChg chg="mod">
          <ac:chgData name="Stelter, Erin" userId="1d4444a4-49d7-4e03-8429-8bf286400a58" providerId="ADAL" clId="{EBC8E8A7-AEB8-460B-876F-E1DD7FA18DD2}" dt="2025-11-14T20:00:41.067" v="636" actId="962"/>
          <ac:grpSpMkLst>
            <pc:docMk/>
            <pc:sldMk cId="3363299866" sldId="357"/>
            <ac:grpSpMk id="2" creationId="{286BE625-48CD-47A7-822E-5263B15E05B9}"/>
          </ac:grpSpMkLst>
        </pc:grpChg>
        <pc:grpChg chg="mod">
          <ac:chgData name="Stelter, Erin" userId="1d4444a4-49d7-4e03-8429-8bf286400a58" providerId="ADAL" clId="{EBC8E8A7-AEB8-460B-876F-E1DD7FA18DD2}" dt="2025-11-14T20:00:41.734" v="637" actId="962"/>
          <ac:grpSpMkLst>
            <pc:docMk/>
            <pc:sldMk cId="3363299866" sldId="357"/>
            <ac:grpSpMk id="3" creationId="{5248901D-6C2E-48BF-8CCF-7C35F5D09756}"/>
          </ac:grpSpMkLst>
        </pc:grpChg>
        <pc:grpChg chg="mod">
          <ac:chgData name="Stelter, Erin" userId="1d4444a4-49d7-4e03-8429-8bf286400a58" providerId="ADAL" clId="{EBC8E8A7-AEB8-460B-876F-E1DD7FA18DD2}" dt="2025-11-14T20:00:42.368" v="638" actId="962"/>
          <ac:grpSpMkLst>
            <pc:docMk/>
            <pc:sldMk cId="3363299866" sldId="357"/>
            <ac:grpSpMk id="5" creationId="{898CA0CE-A8EE-45CA-B09B-DD593C4DF611}"/>
          </ac:grpSpMkLst>
        </pc:grpChg>
        <pc:grpChg chg="mod">
          <ac:chgData name="Stelter, Erin" userId="1d4444a4-49d7-4e03-8429-8bf286400a58" providerId="ADAL" clId="{EBC8E8A7-AEB8-460B-876F-E1DD7FA18DD2}" dt="2025-11-14T20:00:42.976" v="639" actId="962"/>
          <ac:grpSpMkLst>
            <pc:docMk/>
            <pc:sldMk cId="3363299866" sldId="357"/>
            <ac:grpSpMk id="7" creationId="{BF47EEFB-CA36-4220-8F2A-A8096DCFF4C6}"/>
          </ac:grpSpMkLst>
        </pc:grpChg>
        <pc:grpChg chg="mod">
          <ac:chgData name="Stelter, Erin" userId="1d4444a4-49d7-4e03-8429-8bf286400a58" providerId="ADAL" clId="{EBC8E8A7-AEB8-460B-876F-E1DD7FA18DD2}" dt="2025-11-14T20:00:54.427" v="644" actId="962"/>
          <ac:grpSpMkLst>
            <pc:docMk/>
            <pc:sldMk cId="3363299866" sldId="357"/>
            <ac:grpSpMk id="8" creationId="{C35AF4DB-87B2-47E9-B325-F9DA4A4D08BC}"/>
          </ac:grpSpMkLst>
        </pc:grpChg>
        <pc:grpChg chg="mod">
          <ac:chgData name="Stelter, Erin" userId="1d4444a4-49d7-4e03-8429-8bf286400a58" providerId="ADAL" clId="{EBC8E8A7-AEB8-460B-876F-E1DD7FA18DD2}" dt="2025-11-14T20:00:53.302" v="642" actId="962"/>
          <ac:grpSpMkLst>
            <pc:docMk/>
            <pc:sldMk cId="3363299866" sldId="357"/>
            <ac:grpSpMk id="9" creationId="{2BD3B1E8-E00D-4A7D-AA57-31BE31DF1A23}"/>
          </ac:grpSpMkLst>
        </pc:grpChg>
        <pc:grpChg chg="mod">
          <ac:chgData name="Stelter, Erin" userId="1d4444a4-49d7-4e03-8429-8bf286400a58" providerId="ADAL" clId="{EBC8E8A7-AEB8-460B-876F-E1DD7FA18DD2}" dt="2025-11-14T20:00:53.857" v="643" actId="962"/>
          <ac:grpSpMkLst>
            <pc:docMk/>
            <pc:sldMk cId="3363299866" sldId="357"/>
            <ac:grpSpMk id="10" creationId="{5E10B44C-85A1-403F-A572-EE8E43331B34}"/>
          </ac:grpSpMkLst>
        </pc:grpChg>
        <pc:grpChg chg="mod">
          <ac:chgData name="Stelter, Erin" userId="1d4444a4-49d7-4e03-8429-8bf286400a58" providerId="ADAL" clId="{EBC8E8A7-AEB8-460B-876F-E1DD7FA18DD2}" dt="2025-11-14T19:23:30.022" v="406" actId="962"/>
          <ac:grpSpMkLst>
            <pc:docMk/>
            <pc:sldMk cId="3363299866" sldId="357"/>
            <ac:grpSpMk id="11" creationId="{50C673A8-DE8A-9D30-4E6A-71D42D737F20}"/>
          </ac:grpSpMkLst>
        </pc:grpChg>
        <pc:picChg chg="mod">
          <ac:chgData name="Stelter, Erin" userId="1d4444a4-49d7-4e03-8429-8bf286400a58" providerId="ADAL" clId="{EBC8E8A7-AEB8-460B-876F-E1DD7FA18DD2}" dt="2025-11-14T20:00:50.455" v="641" actId="962"/>
          <ac:picMkLst>
            <pc:docMk/>
            <pc:sldMk cId="3363299866" sldId="357"/>
            <ac:picMk id="155" creationId="{9470C7A6-55DA-4454-BC27-36627CA5F100}"/>
          </ac:picMkLst>
        </pc:picChg>
      </pc:sldChg>
      <pc:sldChg chg="addSp modSp mod">
        <pc:chgData name="Stelter, Erin" userId="1d4444a4-49d7-4e03-8429-8bf286400a58" providerId="ADAL" clId="{EBC8E8A7-AEB8-460B-876F-E1DD7FA18DD2}" dt="2025-11-14T20:09:59.851" v="1020" actId="13244"/>
        <pc:sldMkLst>
          <pc:docMk/>
          <pc:sldMk cId="1046332655" sldId="358"/>
        </pc:sldMkLst>
        <pc:spChg chg="add mod ord">
          <ac:chgData name="Stelter, Erin" userId="1d4444a4-49d7-4e03-8429-8bf286400a58" providerId="ADAL" clId="{EBC8E8A7-AEB8-460B-876F-E1DD7FA18DD2}" dt="2025-11-14T20:09:59.851" v="1020" actId="13244"/>
          <ac:spMkLst>
            <pc:docMk/>
            <pc:sldMk cId="1046332655" sldId="358"/>
            <ac:spMk id="2" creationId="{09C0FF0C-53CE-7686-566E-7002C68D92F4}"/>
          </ac:spMkLst>
        </pc:spChg>
        <pc:spChg chg="mod">
          <ac:chgData name="Stelter, Erin" userId="1d4444a4-49d7-4e03-8429-8bf286400a58" providerId="ADAL" clId="{EBC8E8A7-AEB8-460B-876F-E1DD7FA18DD2}" dt="2025-11-14T19:24:05.166" v="407" actId="164"/>
          <ac:spMkLst>
            <pc:docMk/>
            <pc:sldMk cId="1046332655" sldId="358"/>
            <ac:spMk id="58" creationId="{43A53DFB-3634-4F2F-B917-CA11F4DCAECB}"/>
          </ac:spMkLst>
        </pc:spChg>
        <pc:spChg chg="mod">
          <ac:chgData name="Stelter, Erin" userId="1d4444a4-49d7-4e03-8429-8bf286400a58" providerId="ADAL" clId="{EBC8E8A7-AEB8-460B-876F-E1DD7FA18DD2}" dt="2025-11-14T19:24:05.166" v="407" actId="164"/>
          <ac:spMkLst>
            <pc:docMk/>
            <pc:sldMk cId="1046332655" sldId="358"/>
            <ac:spMk id="60" creationId="{7DA11EC0-9C97-4E95-8F70-055341766DA5}"/>
          </ac:spMkLst>
        </pc:spChg>
        <pc:spChg chg="mod">
          <ac:chgData name="Stelter, Erin" userId="1d4444a4-49d7-4e03-8429-8bf286400a58" providerId="ADAL" clId="{EBC8E8A7-AEB8-460B-876F-E1DD7FA18DD2}" dt="2025-11-14T19:24:05.166" v="407" actId="164"/>
          <ac:spMkLst>
            <pc:docMk/>
            <pc:sldMk cId="1046332655" sldId="358"/>
            <ac:spMk id="61" creationId="{A52C141E-7BC5-4C6E-8C76-8095DA53BCBA}"/>
          </ac:spMkLst>
        </pc:spChg>
        <pc:spChg chg="mod">
          <ac:chgData name="Stelter, Erin" userId="1d4444a4-49d7-4e03-8429-8bf286400a58" providerId="ADAL" clId="{EBC8E8A7-AEB8-460B-876F-E1DD7FA18DD2}" dt="2025-11-14T19:24:05.166" v="407" actId="164"/>
          <ac:spMkLst>
            <pc:docMk/>
            <pc:sldMk cId="1046332655" sldId="358"/>
            <ac:spMk id="66" creationId="{7ACB6E94-37CF-4D04-9A61-1F591320E2A1}"/>
          </ac:spMkLst>
        </pc:spChg>
        <pc:spChg chg="mod">
          <ac:chgData name="Stelter, Erin" userId="1d4444a4-49d7-4e03-8429-8bf286400a58" providerId="ADAL" clId="{EBC8E8A7-AEB8-460B-876F-E1DD7FA18DD2}" dt="2025-11-14T19:24:05.166" v="407" actId="164"/>
          <ac:spMkLst>
            <pc:docMk/>
            <pc:sldMk cId="1046332655" sldId="358"/>
            <ac:spMk id="101" creationId="{7590A4DE-4B22-419A-B8FC-9A31BEA40A53}"/>
          </ac:spMkLst>
        </pc:spChg>
        <pc:spChg chg="mod">
          <ac:chgData name="Stelter, Erin" userId="1d4444a4-49d7-4e03-8429-8bf286400a58" providerId="ADAL" clId="{EBC8E8A7-AEB8-460B-876F-E1DD7FA18DD2}" dt="2025-11-14T19:24:05.166" v="407" actId="164"/>
          <ac:spMkLst>
            <pc:docMk/>
            <pc:sldMk cId="1046332655" sldId="358"/>
            <ac:spMk id="103" creationId="{D2454989-FBE8-4C6E-AFD6-9E275EE04D43}"/>
          </ac:spMkLst>
        </pc:spChg>
        <pc:spChg chg="mod">
          <ac:chgData name="Stelter, Erin" userId="1d4444a4-49d7-4e03-8429-8bf286400a58" providerId="ADAL" clId="{EBC8E8A7-AEB8-460B-876F-E1DD7FA18DD2}" dt="2025-11-14T19:24:05.166" v="407" actId="164"/>
          <ac:spMkLst>
            <pc:docMk/>
            <pc:sldMk cId="1046332655" sldId="358"/>
            <ac:spMk id="105" creationId="{1D020178-4DFE-437F-ABFC-A8D65EDDE9A0}"/>
          </ac:spMkLst>
        </pc:spChg>
        <pc:spChg chg="mod">
          <ac:chgData name="Stelter, Erin" userId="1d4444a4-49d7-4e03-8429-8bf286400a58" providerId="ADAL" clId="{EBC8E8A7-AEB8-460B-876F-E1DD7FA18DD2}" dt="2025-11-14T19:24:05.166" v="407" actId="164"/>
          <ac:spMkLst>
            <pc:docMk/>
            <pc:sldMk cId="1046332655" sldId="358"/>
            <ac:spMk id="109" creationId="{4671F1E6-135D-4D80-9A24-207282D57070}"/>
          </ac:spMkLst>
        </pc:spChg>
        <pc:spChg chg="mod">
          <ac:chgData name="Stelter, Erin" userId="1d4444a4-49d7-4e03-8429-8bf286400a58" providerId="ADAL" clId="{EBC8E8A7-AEB8-460B-876F-E1DD7FA18DD2}" dt="2025-11-14T19:24:05.166" v="407" actId="164"/>
          <ac:spMkLst>
            <pc:docMk/>
            <pc:sldMk cId="1046332655" sldId="358"/>
            <ac:spMk id="110" creationId="{5B65AB07-D5B7-4C49-8CC1-3C30DBAA4F92}"/>
          </ac:spMkLst>
        </pc:spChg>
        <pc:spChg chg="mod">
          <ac:chgData name="Stelter, Erin" userId="1d4444a4-49d7-4e03-8429-8bf286400a58" providerId="ADAL" clId="{EBC8E8A7-AEB8-460B-876F-E1DD7FA18DD2}" dt="2025-11-14T19:24:05.166" v="407" actId="164"/>
          <ac:spMkLst>
            <pc:docMk/>
            <pc:sldMk cId="1046332655" sldId="358"/>
            <ac:spMk id="118" creationId="{170370C3-BEA6-4E14-8C20-D53D316AC48C}"/>
          </ac:spMkLst>
        </pc:spChg>
        <pc:grpChg chg="mod">
          <ac:chgData name="Stelter, Erin" userId="1d4444a4-49d7-4e03-8429-8bf286400a58" providerId="ADAL" clId="{EBC8E8A7-AEB8-460B-876F-E1DD7FA18DD2}" dt="2025-11-14T19:24:06.541" v="408" actId="962"/>
          <ac:grpSpMkLst>
            <pc:docMk/>
            <pc:sldMk cId="1046332655" sldId="358"/>
            <ac:grpSpMk id="3" creationId="{D2E2173D-CA51-0E83-291C-4C8A17D58015}"/>
          </ac:grpSpMkLst>
        </pc:grpChg>
      </pc:sldChg>
      <pc:sldChg chg="addSp modSp mod">
        <pc:chgData name="Stelter, Erin" userId="1d4444a4-49d7-4e03-8429-8bf286400a58" providerId="ADAL" clId="{EBC8E8A7-AEB8-460B-876F-E1DD7FA18DD2}" dt="2025-11-14T20:10:06.708" v="1021" actId="13244"/>
        <pc:sldMkLst>
          <pc:docMk/>
          <pc:sldMk cId="2567813134" sldId="359"/>
        </pc:sldMkLst>
        <pc:spChg chg="add mod ord">
          <ac:chgData name="Stelter, Erin" userId="1d4444a4-49d7-4e03-8429-8bf286400a58" providerId="ADAL" clId="{EBC8E8A7-AEB8-460B-876F-E1DD7FA18DD2}" dt="2025-11-14T20:10:06.708" v="1021" actId="13244"/>
          <ac:spMkLst>
            <pc:docMk/>
            <pc:sldMk cId="2567813134" sldId="359"/>
            <ac:spMk id="4" creationId="{D7E5CFA7-5F04-A36F-4D47-B03C4342EF49}"/>
          </ac:spMkLst>
        </pc:spChg>
        <pc:spChg chg="mod">
          <ac:chgData name="Stelter, Erin" userId="1d4444a4-49d7-4e03-8429-8bf286400a58" providerId="ADAL" clId="{EBC8E8A7-AEB8-460B-876F-E1DD7FA18DD2}" dt="2025-11-14T19:24:35.489" v="409" actId="164"/>
          <ac:spMkLst>
            <pc:docMk/>
            <pc:sldMk cId="2567813134" sldId="359"/>
            <ac:spMk id="57" creationId="{5591187D-8BAD-45A0-ACE6-A902E64287C8}"/>
          </ac:spMkLst>
        </pc:spChg>
        <pc:spChg chg="mod">
          <ac:chgData name="Stelter, Erin" userId="1d4444a4-49d7-4e03-8429-8bf286400a58" providerId="ADAL" clId="{EBC8E8A7-AEB8-460B-876F-E1DD7FA18DD2}" dt="2025-11-14T19:24:35.489" v="409" actId="164"/>
          <ac:spMkLst>
            <pc:docMk/>
            <pc:sldMk cId="2567813134" sldId="359"/>
            <ac:spMk id="58" creationId="{43A53DFB-3634-4F2F-B917-CA11F4DCAECB}"/>
          </ac:spMkLst>
        </pc:spChg>
        <pc:spChg chg="mod">
          <ac:chgData name="Stelter, Erin" userId="1d4444a4-49d7-4e03-8429-8bf286400a58" providerId="ADAL" clId="{EBC8E8A7-AEB8-460B-876F-E1DD7FA18DD2}" dt="2025-11-14T19:24:35.489" v="409" actId="164"/>
          <ac:spMkLst>
            <pc:docMk/>
            <pc:sldMk cId="2567813134" sldId="359"/>
            <ac:spMk id="59" creationId="{603D506C-8331-4E68-9FFD-0D94D2A61B7F}"/>
          </ac:spMkLst>
        </pc:spChg>
        <pc:spChg chg="mod">
          <ac:chgData name="Stelter, Erin" userId="1d4444a4-49d7-4e03-8429-8bf286400a58" providerId="ADAL" clId="{EBC8E8A7-AEB8-460B-876F-E1DD7FA18DD2}" dt="2025-11-14T19:24:35.489" v="409" actId="164"/>
          <ac:spMkLst>
            <pc:docMk/>
            <pc:sldMk cId="2567813134" sldId="359"/>
            <ac:spMk id="63" creationId="{75CA6E76-A654-425B-9800-770DCF3EE6F0}"/>
          </ac:spMkLst>
        </pc:spChg>
        <pc:spChg chg="mod">
          <ac:chgData name="Stelter, Erin" userId="1d4444a4-49d7-4e03-8429-8bf286400a58" providerId="ADAL" clId="{EBC8E8A7-AEB8-460B-876F-E1DD7FA18DD2}" dt="2025-11-14T19:24:35.489" v="409" actId="164"/>
          <ac:spMkLst>
            <pc:docMk/>
            <pc:sldMk cId="2567813134" sldId="359"/>
            <ac:spMk id="64" creationId="{EB441257-F6BA-4D8F-A53B-66D475D75833}"/>
          </ac:spMkLst>
        </pc:spChg>
        <pc:spChg chg="mod">
          <ac:chgData name="Stelter, Erin" userId="1d4444a4-49d7-4e03-8429-8bf286400a58" providerId="ADAL" clId="{EBC8E8A7-AEB8-460B-876F-E1DD7FA18DD2}" dt="2025-11-14T19:24:35.489" v="409" actId="164"/>
          <ac:spMkLst>
            <pc:docMk/>
            <pc:sldMk cId="2567813134" sldId="359"/>
            <ac:spMk id="66" creationId="{7ACB6E94-37CF-4D04-9A61-1F591320E2A1}"/>
          </ac:spMkLst>
        </pc:spChg>
        <pc:spChg chg="mod">
          <ac:chgData name="Stelter, Erin" userId="1d4444a4-49d7-4e03-8429-8bf286400a58" providerId="ADAL" clId="{EBC8E8A7-AEB8-460B-876F-E1DD7FA18DD2}" dt="2025-11-14T19:24:35.489" v="409" actId="164"/>
          <ac:spMkLst>
            <pc:docMk/>
            <pc:sldMk cId="2567813134" sldId="359"/>
            <ac:spMk id="69" creationId="{46DA4F68-4E97-406A-82DE-7202147CA626}"/>
          </ac:spMkLst>
        </pc:spChg>
        <pc:spChg chg="mod">
          <ac:chgData name="Stelter, Erin" userId="1d4444a4-49d7-4e03-8429-8bf286400a58" providerId="ADAL" clId="{EBC8E8A7-AEB8-460B-876F-E1DD7FA18DD2}" dt="2025-11-14T19:24:35.489" v="409" actId="164"/>
          <ac:spMkLst>
            <pc:docMk/>
            <pc:sldMk cId="2567813134" sldId="359"/>
            <ac:spMk id="106" creationId="{BC2EBBEE-E22A-4304-B074-F66197356D6C}"/>
          </ac:spMkLst>
        </pc:spChg>
        <pc:spChg chg="mod">
          <ac:chgData name="Stelter, Erin" userId="1d4444a4-49d7-4e03-8429-8bf286400a58" providerId="ADAL" clId="{EBC8E8A7-AEB8-460B-876F-E1DD7FA18DD2}" dt="2025-11-14T19:24:35.489" v="409" actId="164"/>
          <ac:spMkLst>
            <pc:docMk/>
            <pc:sldMk cId="2567813134" sldId="359"/>
            <ac:spMk id="110" creationId="{5B65AB07-D5B7-4C49-8CC1-3C30DBAA4F92}"/>
          </ac:spMkLst>
        </pc:spChg>
        <pc:spChg chg="mod">
          <ac:chgData name="Stelter, Erin" userId="1d4444a4-49d7-4e03-8429-8bf286400a58" providerId="ADAL" clId="{EBC8E8A7-AEB8-460B-876F-E1DD7FA18DD2}" dt="2025-11-14T19:24:35.489" v="409" actId="164"/>
          <ac:spMkLst>
            <pc:docMk/>
            <pc:sldMk cId="2567813134" sldId="359"/>
            <ac:spMk id="116" creationId="{536F307A-E71B-49D8-B993-3C34389786F1}"/>
          </ac:spMkLst>
        </pc:spChg>
        <pc:grpChg chg="mod">
          <ac:chgData name="Stelter, Erin" userId="1d4444a4-49d7-4e03-8429-8bf286400a58" providerId="ADAL" clId="{EBC8E8A7-AEB8-460B-876F-E1DD7FA18DD2}" dt="2025-11-14T20:00:56.065" v="645" actId="962"/>
          <ac:grpSpMkLst>
            <pc:docMk/>
            <pc:sldMk cId="2567813134" sldId="359"/>
            <ac:grpSpMk id="2" creationId="{61DD4E8B-3569-46F7-A173-5F9C9E9D7273}"/>
          </ac:grpSpMkLst>
        </pc:grpChg>
        <pc:grpChg chg="mod">
          <ac:chgData name="Stelter, Erin" userId="1d4444a4-49d7-4e03-8429-8bf286400a58" providerId="ADAL" clId="{EBC8E8A7-AEB8-460B-876F-E1DD7FA18DD2}" dt="2025-11-14T20:01:07.841" v="652" actId="962"/>
          <ac:grpSpMkLst>
            <pc:docMk/>
            <pc:sldMk cId="2567813134" sldId="359"/>
            <ac:grpSpMk id="3" creationId="{E4A55DC9-9A80-42F0-8BA1-641198D045B8}"/>
          </ac:grpSpMkLst>
        </pc:grpChg>
        <pc:grpChg chg="mod">
          <ac:chgData name="Stelter, Erin" userId="1d4444a4-49d7-4e03-8429-8bf286400a58" providerId="ADAL" clId="{EBC8E8A7-AEB8-460B-876F-E1DD7FA18DD2}" dt="2025-11-14T20:01:10.785" v="656" actId="962"/>
          <ac:grpSpMkLst>
            <pc:docMk/>
            <pc:sldMk cId="2567813134" sldId="359"/>
            <ac:grpSpMk id="5" creationId="{44C53B57-42B8-4DFA-95A3-099B06077559}"/>
          </ac:grpSpMkLst>
        </pc:grpChg>
        <pc:grpChg chg="mod">
          <ac:chgData name="Stelter, Erin" userId="1d4444a4-49d7-4e03-8429-8bf286400a58" providerId="ADAL" clId="{EBC8E8A7-AEB8-460B-876F-E1DD7FA18DD2}" dt="2025-11-14T20:00:56.715" v="646" actId="962"/>
          <ac:grpSpMkLst>
            <pc:docMk/>
            <pc:sldMk cId="2567813134" sldId="359"/>
            <ac:grpSpMk id="7" creationId="{F8ECB234-B80F-4CF2-B666-FCFBDDB99509}"/>
          </ac:grpSpMkLst>
        </pc:grpChg>
        <pc:grpChg chg="mod">
          <ac:chgData name="Stelter, Erin" userId="1d4444a4-49d7-4e03-8429-8bf286400a58" providerId="ADAL" clId="{EBC8E8A7-AEB8-460B-876F-E1DD7FA18DD2}" dt="2025-11-14T19:24:37.316" v="410" actId="962"/>
          <ac:grpSpMkLst>
            <pc:docMk/>
            <pc:sldMk cId="2567813134" sldId="359"/>
            <ac:grpSpMk id="8" creationId="{8E5AC86C-599A-1E4E-3F54-8F341FE75C2A}"/>
          </ac:grpSpMkLst>
        </pc:grpChg>
        <pc:grpChg chg="mod">
          <ac:chgData name="Stelter, Erin" userId="1d4444a4-49d7-4e03-8429-8bf286400a58" providerId="ADAL" clId="{EBC8E8A7-AEB8-460B-876F-E1DD7FA18DD2}" dt="2025-11-14T20:01:05.766" v="649" actId="962"/>
          <ac:grpSpMkLst>
            <pc:docMk/>
            <pc:sldMk cId="2567813134" sldId="359"/>
            <ac:grpSpMk id="9" creationId="{7328037A-E4DA-44DC-AF2E-A4CCCDCE52A3}"/>
          </ac:grpSpMkLst>
        </pc:grpChg>
        <pc:grpChg chg="mod">
          <ac:chgData name="Stelter, Erin" userId="1d4444a4-49d7-4e03-8429-8bf286400a58" providerId="ADAL" clId="{EBC8E8A7-AEB8-460B-876F-E1DD7FA18DD2}" dt="2025-11-14T20:01:07.110" v="651" actId="962"/>
          <ac:grpSpMkLst>
            <pc:docMk/>
            <pc:sldMk cId="2567813134" sldId="359"/>
            <ac:grpSpMk id="10" creationId="{0760177C-7431-4E3B-B206-36F7EEDC4A7D}"/>
          </ac:grpSpMkLst>
        </pc:grpChg>
        <pc:grpChg chg="mod">
          <ac:chgData name="Stelter, Erin" userId="1d4444a4-49d7-4e03-8429-8bf286400a58" providerId="ADAL" clId="{EBC8E8A7-AEB8-460B-876F-E1DD7FA18DD2}" dt="2025-11-14T20:01:08.491" v="653" actId="962"/>
          <ac:grpSpMkLst>
            <pc:docMk/>
            <pc:sldMk cId="2567813134" sldId="359"/>
            <ac:grpSpMk id="11" creationId="{9768CE6A-2089-49ED-8862-8580042B4496}"/>
          </ac:grpSpMkLst>
        </pc:grpChg>
        <pc:grpChg chg="mod">
          <ac:chgData name="Stelter, Erin" userId="1d4444a4-49d7-4e03-8429-8bf286400a58" providerId="ADAL" clId="{EBC8E8A7-AEB8-460B-876F-E1DD7FA18DD2}" dt="2025-11-14T20:01:06.527" v="650" actId="962"/>
          <ac:grpSpMkLst>
            <pc:docMk/>
            <pc:sldMk cId="2567813134" sldId="359"/>
            <ac:grpSpMk id="12" creationId="{AE810DA8-BD45-465E-B51A-8A0F833881BC}"/>
          </ac:grpSpMkLst>
        </pc:grpChg>
        <pc:grpChg chg="mod">
          <ac:chgData name="Stelter, Erin" userId="1d4444a4-49d7-4e03-8429-8bf286400a58" providerId="ADAL" clId="{EBC8E8A7-AEB8-460B-876F-E1DD7FA18DD2}" dt="2025-11-14T20:01:11.743" v="657" actId="962"/>
          <ac:grpSpMkLst>
            <pc:docMk/>
            <pc:sldMk cId="2567813134" sldId="359"/>
            <ac:grpSpMk id="14" creationId="{C739D647-CECA-47C1-94B5-6A356C85EA57}"/>
          </ac:grpSpMkLst>
        </pc:grpChg>
        <pc:grpChg chg="mod">
          <ac:chgData name="Stelter, Erin" userId="1d4444a4-49d7-4e03-8429-8bf286400a58" providerId="ADAL" clId="{EBC8E8A7-AEB8-460B-876F-E1DD7FA18DD2}" dt="2025-11-14T20:01:09.360" v="654" actId="962"/>
          <ac:grpSpMkLst>
            <pc:docMk/>
            <pc:sldMk cId="2567813134" sldId="359"/>
            <ac:grpSpMk id="15" creationId="{FDDFE455-EB4B-4C5E-9DE5-8AFB093EFDE0}"/>
          </ac:grpSpMkLst>
        </pc:grpChg>
        <pc:grpChg chg="mod">
          <ac:chgData name="Stelter, Erin" userId="1d4444a4-49d7-4e03-8429-8bf286400a58" providerId="ADAL" clId="{EBC8E8A7-AEB8-460B-876F-E1DD7FA18DD2}" dt="2025-11-14T20:01:10.021" v="655" actId="962"/>
          <ac:grpSpMkLst>
            <pc:docMk/>
            <pc:sldMk cId="2567813134" sldId="359"/>
            <ac:grpSpMk id="16" creationId="{B0DF4EA2-4D85-4C8A-B518-73697B9440BF}"/>
          </ac:grpSpMkLst>
        </pc:grpChg>
        <pc:picChg chg="mod">
          <ac:chgData name="Stelter, Erin" userId="1d4444a4-49d7-4e03-8429-8bf286400a58" providerId="ADAL" clId="{EBC8E8A7-AEB8-460B-876F-E1DD7FA18DD2}" dt="2025-11-14T20:01:03.924" v="648" actId="962"/>
          <ac:picMkLst>
            <pc:docMk/>
            <pc:sldMk cId="2567813134" sldId="359"/>
            <ac:picMk id="155" creationId="{9470C7A6-55DA-4454-BC27-36627CA5F100}"/>
          </ac:picMkLst>
        </pc:picChg>
      </pc:sldChg>
      <pc:sldChg chg="addSp modSp mod">
        <pc:chgData name="Stelter, Erin" userId="1d4444a4-49d7-4e03-8429-8bf286400a58" providerId="ADAL" clId="{EBC8E8A7-AEB8-460B-876F-E1DD7FA18DD2}" dt="2025-11-14T20:12:17.882" v="1023" actId="13244"/>
        <pc:sldMkLst>
          <pc:docMk/>
          <pc:sldMk cId="1135121090" sldId="360"/>
        </pc:sldMkLst>
        <pc:spChg chg="add mod ord">
          <ac:chgData name="Stelter, Erin" userId="1d4444a4-49d7-4e03-8429-8bf286400a58" providerId="ADAL" clId="{EBC8E8A7-AEB8-460B-876F-E1DD7FA18DD2}" dt="2025-11-14T20:12:17.882" v="1023" actId="13244"/>
          <ac:spMkLst>
            <pc:docMk/>
            <pc:sldMk cId="1135121090" sldId="360"/>
            <ac:spMk id="2" creationId="{7DC98940-160B-9AE8-3B94-3F010AF1FCE1}"/>
          </ac:spMkLst>
        </pc:spChg>
        <pc:spChg chg="mod">
          <ac:chgData name="Stelter, Erin" userId="1d4444a4-49d7-4e03-8429-8bf286400a58" providerId="ADAL" clId="{EBC8E8A7-AEB8-460B-876F-E1DD7FA18DD2}" dt="2025-11-14T19:25:06.462" v="411" actId="164"/>
          <ac:spMkLst>
            <pc:docMk/>
            <pc:sldMk cId="1135121090" sldId="360"/>
            <ac:spMk id="61" creationId="{A52C141E-7BC5-4C6E-8C76-8095DA53BCBA}"/>
          </ac:spMkLst>
        </pc:spChg>
        <pc:spChg chg="mod">
          <ac:chgData name="Stelter, Erin" userId="1d4444a4-49d7-4e03-8429-8bf286400a58" providerId="ADAL" clId="{EBC8E8A7-AEB8-460B-876F-E1DD7FA18DD2}" dt="2025-11-14T19:25:06.462" v="411" actId="164"/>
          <ac:spMkLst>
            <pc:docMk/>
            <pc:sldMk cId="1135121090" sldId="360"/>
            <ac:spMk id="66" creationId="{7ACB6E94-37CF-4D04-9A61-1F591320E2A1}"/>
          </ac:spMkLst>
        </pc:spChg>
        <pc:spChg chg="mod">
          <ac:chgData name="Stelter, Erin" userId="1d4444a4-49d7-4e03-8429-8bf286400a58" providerId="ADAL" clId="{EBC8E8A7-AEB8-460B-876F-E1DD7FA18DD2}" dt="2025-11-14T19:25:06.462" v="411" actId="164"/>
          <ac:spMkLst>
            <pc:docMk/>
            <pc:sldMk cId="1135121090" sldId="360"/>
            <ac:spMk id="69" creationId="{46DA4F68-4E97-406A-82DE-7202147CA626}"/>
          </ac:spMkLst>
        </pc:spChg>
        <pc:spChg chg="mod">
          <ac:chgData name="Stelter, Erin" userId="1d4444a4-49d7-4e03-8429-8bf286400a58" providerId="ADAL" clId="{EBC8E8A7-AEB8-460B-876F-E1DD7FA18DD2}" dt="2025-11-14T19:25:06.462" v="411" actId="164"/>
          <ac:spMkLst>
            <pc:docMk/>
            <pc:sldMk cId="1135121090" sldId="360"/>
            <ac:spMk id="71" creationId="{C25469B0-12A4-4230-825D-14EAE2FD586F}"/>
          </ac:spMkLst>
        </pc:spChg>
        <pc:spChg chg="mod">
          <ac:chgData name="Stelter, Erin" userId="1d4444a4-49d7-4e03-8429-8bf286400a58" providerId="ADAL" clId="{EBC8E8A7-AEB8-460B-876F-E1DD7FA18DD2}" dt="2025-11-14T19:25:06.462" v="411" actId="164"/>
          <ac:spMkLst>
            <pc:docMk/>
            <pc:sldMk cId="1135121090" sldId="360"/>
            <ac:spMk id="91" creationId="{12B2E552-99AB-414C-BAA5-259613837779}"/>
          </ac:spMkLst>
        </pc:spChg>
        <pc:spChg chg="mod">
          <ac:chgData name="Stelter, Erin" userId="1d4444a4-49d7-4e03-8429-8bf286400a58" providerId="ADAL" clId="{EBC8E8A7-AEB8-460B-876F-E1DD7FA18DD2}" dt="2025-11-14T19:25:06.462" v="411" actId="164"/>
          <ac:spMkLst>
            <pc:docMk/>
            <pc:sldMk cId="1135121090" sldId="360"/>
            <ac:spMk id="105" creationId="{1D020178-4DFE-437F-ABFC-A8D65EDDE9A0}"/>
          </ac:spMkLst>
        </pc:spChg>
        <pc:spChg chg="mod">
          <ac:chgData name="Stelter, Erin" userId="1d4444a4-49d7-4e03-8429-8bf286400a58" providerId="ADAL" clId="{EBC8E8A7-AEB8-460B-876F-E1DD7FA18DD2}" dt="2025-11-14T19:25:06.462" v="411" actId="164"/>
          <ac:spMkLst>
            <pc:docMk/>
            <pc:sldMk cId="1135121090" sldId="360"/>
            <ac:spMk id="107" creationId="{84BF6BED-7DBD-4446-A89B-397A3E128455}"/>
          </ac:spMkLst>
        </pc:spChg>
        <pc:spChg chg="mod">
          <ac:chgData name="Stelter, Erin" userId="1d4444a4-49d7-4e03-8429-8bf286400a58" providerId="ADAL" clId="{EBC8E8A7-AEB8-460B-876F-E1DD7FA18DD2}" dt="2025-11-14T19:25:06.462" v="411" actId="164"/>
          <ac:spMkLst>
            <pc:docMk/>
            <pc:sldMk cId="1135121090" sldId="360"/>
            <ac:spMk id="112" creationId="{5DA5CB46-92D5-4009-B454-E605BE3F4156}"/>
          </ac:spMkLst>
        </pc:spChg>
        <pc:spChg chg="mod">
          <ac:chgData name="Stelter, Erin" userId="1d4444a4-49d7-4e03-8429-8bf286400a58" providerId="ADAL" clId="{EBC8E8A7-AEB8-460B-876F-E1DD7FA18DD2}" dt="2025-11-14T19:25:06.462" v="411" actId="164"/>
          <ac:spMkLst>
            <pc:docMk/>
            <pc:sldMk cId="1135121090" sldId="360"/>
            <ac:spMk id="114" creationId="{A5D7DA43-93B0-47EA-A1FE-5678C74C5837}"/>
          </ac:spMkLst>
        </pc:spChg>
        <pc:spChg chg="mod">
          <ac:chgData name="Stelter, Erin" userId="1d4444a4-49d7-4e03-8429-8bf286400a58" providerId="ADAL" clId="{EBC8E8A7-AEB8-460B-876F-E1DD7FA18DD2}" dt="2025-11-14T19:25:06.462" v="411" actId="164"/>
          <ac:spMkLst>
            <pc:docMk/>
            <pc:sldMk cId="1135121090" sldId="360"/>
            <ac:spMk id="116" creationId="{536F307A-E71B-49D8-B993-3C34389786F1}"/>
          </ac:spMkLst>
        </pc:spChg>
        <pc:grpChg chg="mod">
          <ac:chgData name="Stelter, Erin" userId="1d4444a4-49d7-4e03-8429-8bf286400a58" providerId="ADAL" clId="{EBC8E8A7-AEB8-460B-876F-E1DD7FA18DD2}" dt="2025-11-14T19:25:07.954" v="412" actId="962"/>
          <ac:grpSpMkLst>
            <pc:docMk/>
            <pc:sldMk cId="1135121090" sldId="360"/>
            <ac:grpSpMk id="3" creationId="{7D20E31D-305D-700A-BE2F-71B7AF974648}"/>
          </ac:grpSpMkLst>
        </pc:grpChg>
      </pc:sldChg>
      <pc:sldChg chg="addSp modSp mod">
        <pc:chgData name="Stelter, Erin" userId="1d4444a4-49d7-4e03-8429-8bf286400a58" providerId="ADAL" clId="{EBC8E8A7-AEB8-460B-876F-E1DD7FA18DD2}" dt="2025-11-14T20:12:35.466" v="1026" actId="13244"/>
        <pc:sldMkLst>
          <pc:docMk/>
          <pc:sldMk cId="689602820" sldId="361"/>
        </pc:sldMkLst>
        <pc:spChg chg="add mod ord">
          <ac:chgData name="Stelter, Erin" userId="1d4444a4-49d7-4e03-8429-8bf286400a58" providerId="ADAL" clId="{EBC8E8A7-AEB8-460B-876F-E1DD7FA18DD2}" dt="2025-11-14T20:12:35.466" v="1026" actId="13244"/>
          <ac:spMkLst>
            <pc:docMk/>
            <pc:sldMk cId="689602820" sldId="361"/>
            <ac:spMk id="4" creationId="{CF0E3170-DA55-70E4-A9E4-D47380F87AA5}"/>
          </ac:spMkLst>
        </pc:spChg>
        <pc:spChg chg="mod">
          <ac:chgData name="Stelter, Erin" userId="1d4444a4-49d7-4e03-8429-8bf286400a58" providerId="ADAL" clId="{EBC8E8A7-AEB8-460B-876F-E1DD7FA18DD2}" dt="2025-11-14T19:26:48.036" v="417" actId="164"/>
          <ac:spMkLst>
            <pc:docMk/>
            <pc:sldMk cId="689602820" sldId="361"/>
            <ac:spMk id="57" creationId="{5591187D-8BAD-45A0-ACE6-A902E64287C8}"/>
          </ac:spMkLst>
        </pc:spChg>
        <pc:spChg chg="mod">
          <ac:chgData name="Stelter, Erin" userId="1d4444a4-49d7-4e03-8429-8bf286400a58" providerId="ADAL" clId="{EBC8E8A7-AEB8-460B-876F-E1DD7FA18DD2}" dt="2025-11-14T19:26:48.036" v="417" actId="164"/>
          <ac:spMkLst>
            <pc:docMk/>
            <pc:sldMk cId="689602820" sldId="361"/>
            <ac:spMk id="61" creationId="{A52C141E-7BC5-4C6E-8C76-8095DA53BCBA}"/>
          </ac:spMkLst>
        </pc:spChg>
        <pc:spChg chg="mod">
          <ac:chgData name="Stelter, Erin" userId="1d4444a4-49d7-4e03-8429-8bf286400a58" providerId="ADAL" clId="{EBC8E8A7-AEB8-460B-876F-E1DD7FA18DD2}" dt="2025-11-14T19:26:48.036" v="417" actId="164"/>
          <ac:spMkLst>
            <pc:docMk/>
            <pc:sldMk cId="689602820" sldId="361"/>
            <ac:spMk id="66" creationId="{7ACB6E94-37CF-4D04-9A61-1F591320E2A1}"/>
          </ac:spMkLst>
        </pc:spChg>
        <pc:spChg chg="mod">
          <ac:chgData name="Stelter, Erin" userId="1d4444a4-49d7-4e03-8429-8bf286400a58" providerId="ADAL" clId="{EBC8E8A7-AEB8-460B-876F-E1DD7FA18DD2}" dt="2025-11-14T19:26:48.036" v="417" actId="164"/>
          <ac:spMkLst>
            <pc:docMk/>
            <pc:sldMk cId="689602820" sldId="361"/>
            <ac:spMk id="69" creationId="{46DA4F68-4E97-406A-82DE-7202147CA626}"/>
          </ac:spMkLst>
        </pc:spChg>
        <pc:spChg chg="mod">
          <ac:chgData name="Stelter, Erin" userId="1d4444a4-49d7-4e03-8429-8bf286400a58" providerId="ADAL" clId="{EBC8E8A7-AEB8-460B-876F-E1DD7FA18DD2}" dt="2025-11-14T19:26:48.036" v="417" actId="164"/>
          <ac:spMkLst>
            <pc:docMk/>
            <pc:sldMk cId="689602820" sldId="361"/>
            <ac:spMk id="70" creationId="{E329F572-6616-4FF7-8D80-6032C0A99DC4}"/>
          </ac:spMkLst>
        </pc:spChg>
        <pc:spChg chg="mod">
          <ac:chgData name="Stelter, Erin" userId="1d4444a4-49d7-4e03-8429-8bf286400a58" providerId="ADAL" clId="{EBC8E8A7-AEB8-460B-876F-E1DD7FA18DD2}" dt="2025-11-14T19:26:48.036" v="417" actId="164"/>
          <ac:spMkLst>
            <pc:docMk/>
            <pc:sldMk cId="689602820" sldId="361"/>
            <ac:spMk id="71" creationId="{C25469B0-12A4-4230-825D-14EAE2FD586F}"/>
          </ac:spMkLst>
        </pc:spChg>
        <pc:spChg chg="mod">
          <ac:chgData name="Stelter, Erin" userId="1d4444a4-49d7-4e03-8429-8bf286400a58" providerId="ADAL" clId="{EBC8E8A7-AEB8-460B-876F-E1DD7FA18DD2}" dt="2025-11-14T19:26:48.036" v="417" actId="164"/>
          <ac:spMkLst>
            <pc:docMk/>
            <pc:sldMk cId="689602820" sldId="361"/>
            <ac:spMk id="78" creationId="{91C08440-48C1-4811-AC45-0982B357FF50}"/>
          </ac:spMkLst>
        </pc:spChg>
        <pc:spChg chg="mod">
          <ac:chgData name="Stelter, Erin" userId="1d4444a4-49d7-4e03-8429-8bf286400a58" providerId="ADAL" clId="{EBC8E8A7-AEB8-460B-876F-E1DD7FA18DD2}" dt="2025-11-14T19:26:48.036" v="417" actId="164"/>
          <ac:spMkLst>
            <pc:docMk/>
            <pc:sldMk cId="689602820" sldId="361"/>
            <ac:spMk id="106" creationId="{BC2EBBEE-E22A-4304-B074-F66197356D6C}"/>
          </ac:spMkLst>
        </pc:spChg>
        <pc:spChg chg="mod">
          <ac:chgData name="Stelter, Erin" userId="1d4444a4-49d7-4e03-8429-8bf286400a58" providerId="ADAL" clId="{EBC8E8A7-AEB8-460B-876F-E1DD7FA18DD2}" dt="2025-11-14T19:26:48.036" v="417" actId="164"/>
          <ac:spMkLst>
            <pc:docMk/>
            <pc:sldMk cId="689602820" sldId="361"/>
            <ac:spMk id="109" creationId="{4671F1E6-135D-4D80-9A24-207282D57070}"/>
          </ac:spMkLst>
        </pc:spChg>
        <pc:spChg chg="mod">
          <ac:chgData name="Stelter, Erin" userId="1d4444a4-49d7-4e03-8429-8bf286400a58" providerId="ADAL" clId="{EBC8E8A7-AEB8-460B-876F-E1DD7FA18DD2}" dt="2025-11-14T19:26:48.036" v="417" actId="164"/>
          <ac:spMkLst>
            <pc:docMk/>
            <pc:sldMk cId="689602820" sldId="361"/>
            <ac:spMk id="118" creationId="{170370C3-BEA6-4E14-8C20-D53D316AC48C}"/>
          </ac:spMkLst>
        </pc:spChg>
        <pc:grpChg chg="mod">
          <ac:chgData name="Stelter, Erin" userId="1d4444a4-49d7-4e03-8429-8bf286400a58" providerId="ADAL" clId="{EBC8E8A7-AEB8-460B-876F-E1DD7FA18DD2}" dt="2025-11-14T20:01:30.105" v="665" actId="962"/>
          <ac:grpSpMkLst>
            <pc:docMk/>
            <pc:sldMk cId="689602820" sldId="361"/>
            <ac:grpSpMk id="2" creationId="{B41D430B-53CA-4DF7-99E9-0F78E51BA190}"/>
          </ac:grpSpMkLst>
        </pc:grpChg>
        <pc:grpChg chg="mod">
          <ac:chgData name="Stelter, Erin" userId="1d4444a4-49d7-4e03-8429-8bf286400a58" providerId="ADAL" clId="{EBC8E8A7-AEB8-460B-876F-E1DD7FA18DD2}" dt="2025-11-14T20:01:42.429" v="670" actId="962"/>
          <ac:grpSpMkLst>
            <pc:docMk/>
            <pc:sldMk cId="689602820" sldId="361"/>
            <ac:grpSpMk id="3" creationId="{C58942C6-92F5-481D-AE3E-605D50F9B55E}"/>
          </ac:grpSpMkLst>
        </pc:grpChg>
        <pc:grpChg chg="mod">
          <ac:chgData name="Stelter, Erin" userId="1d4444a4-49d7-4e03-8429-8bf286400a58" providerId="ADAL" clId="{EBC8E8A7-AEB8-460B-876F-E1DD7FA18DD2}" dt="2025-11-14T20:01:46.427" v="675" actId="962"/>
          <ac:grpSpMkLst>
            <pc:docMk/>
            <pc:sldMk cId="689602820" sldId="361"/>
            <ac:grpSpMk id="5" creationId="{1D212EC5-B860-488E-9CFF-30A3EB7D8E19}"/>
          </ac:grpSpMkLst>
        </pc:grpChg>
        <pc:grpChg chg="mod">
          <ac:chgData name="Stelter, Erin" userId="1d4444a4-49d7-4e03-8429-8bf286400a58" providerId="ADAL" clId="{EBC8E8A7-AEB8-460B-876F-E1DD7FA18DD2}" dt="2025-11-14T20:01:43.462" v="671" actId="962"/>
          <ac:grpSpMkLst>
            <pc:docMk/>
            <pc:sldMk cId="689602820" sldId="361"/>
            <ac:grpSpMk id="7" creationId="{3D1D8AD5-6514-435F-906E-E8BE369B242A}"/>
          </ac:grpSpMkLst>
        </pc:grpChg>
        <pc:grpChg chg="mod">
          <ac:chgData name="Stelter, Erin" userId="1d4444a4-49d7-4e03-8429-8bf286400a58" providerId="ADAL" clId="{EBC8E8A7-AEB8-460B-876F-E1DD7FA18DD2}" dt="2025-11-14T20:01:32.023" v="667" actId="962"/>
          <ac:grpSpMkLst>
            <pc:docMk/>
            <pc:sldMk cId="689602820" sldId="361"/>
            <ac:grpSpMk id="8" creationId="{7B259B76-B536-47A9-8906-7B78E5A769B2}"/>
          </ac:grpSpMkLst>
        </pc:grpChg>
        <pc:grpChg chg="mod">
          <ac:chgData name="Stelter, Erin" userId="1d4444a4-49d7-4e03-8429-8bf286400a58" providerId="ADAL" clId="{EBC8E8A7-AEB8-460B-876F-E1DD7FA18DD2}" dt="2025-11-14T20:01:32.736" v="668" actId="962"/>
          <ac:grpSpMkLst>
            <pc:docMk/>
            <pc:sldMk cId="689602820" sldId="361"/>
            <ac:grpSpMk id="9" creationId="{D8325E33-9EE7-4C4B-A394-ABE9F85B1755}"/>
          </ac:grpSpMkLst>
        </pc:grpChg>
        <pc:grpChg chg="mod">
          <ac:chgData name="Stelter, Erin" userId="1d4444a4-49d7-4e03-8429-8bf286400a58" providerId="ADAL" clId="{EBC8E8A7-AEB8-460B-876F-E1DD7FA18DD2}" dt="2025-11-14T20:01:44.077" v="672" actId="962"/>
          <ac:grpSpMkLst>
            <pc:docMk/>
            <pc:sldMk cId="689602820" sldId="361"/>
            <ac:grpSpMk id="10" creationId="{C0E3F512-C2E4-402E-B893-8173290F83AD}"/>
          </ac:grpSpMkLst>
        </pc:grpChg>
        <pc:grpChg chg="mod">
          <ac:chgData name="Stelter, Erin" userId="1d4444a4-49d7-4e03-8429-8bf286400a58" providerId="ADAL" clId="{EBC8E8A7-AEB8-460B-876F-E1DD7FA18DD2}" dt="2025-11-14T20:01:45.590" v="674" actId="962"/>
          <ac:grpSpMkLst>
            <pc:docMk/>
            <pc:sldMk cId="689602820" sldId="361"/>
            <ac:grpSpMk id="11" creationId="{9C1696CB-620E-4AFC-905A-55A7306D85BC}"/>
          </ac:grpSpMkLst>
        </pc:grpChg>
        <pc:grpChg chg="mod">
          <ac:chgData name="Stelter, Erin" userId="1d4444a4-49d7-4e03-8429-8bf286400a58" providerId="ADAL" clId="{EBC8E8A7-AEB8-460B-876F-E1DD7FA18DD2}" dt="2025-11-14T20:01:44.999" v="673" actId="962"/>
          <ac:grpSpMkLst>
            <pc:docMk/>
            <pc:sldMk cId="689602820" sldId="361"/>
            <ac:grpSpMk id="12" creationId="{FAD7B563-D505-4D7A-A16B-21B7353FFADF}"/>
          </ac:grpSpMkLst>
        </pc:grpChg>
        <pc:grpChg chg="mod">
          <ac:chgData name="Stelter, Erin" userId="1d4444a4-49d7-4e03-8429-8bf286400a58" providerId="ADAL" clId="{EBC8E8A7-AEB8-460B-876F-E1DD7FA18DD2}" dt="2025-11-14T20:01:33.609" v="669" actId="962"/>
          <ac:grpSpMkLst>
            <pc:docMk/>
            <pc:sldMk cId="689602820" sldId="361"/>
            <ac:grpSpMk id="13" creationId="{9A9E2BF8-5C9D-4F80-B22B-8543816BE02F}"/>
          </ac:grpSpMkLst>
        </pc:grpChg>
        <pc:grpChg chg="mod">
          <ac:chgData name="Stelter, Erin" userId="1d4444a4-49d7-4e03-8429-8bf286400a58" providerId="ADAL" clId="{EBC8E8A7-AEB8-460B-876F-E1DD7FA18DD2}" dt="2025-11-14T20:01:47.321" v="676" actId="962"/>
          <ac:grpSpMkLst>
            <pc:docMk/>
            <pc:sldMk cId="689602820" sldId="361"/>
            <ac:grpSpMk id="14" creationId="{8523F98F-E8E8-46AA-A091-3A53972FEDBB}"/>
          </ac:grpSpMkLst>
        </pc:grpChg>
        <pc:grpChg chg="mod">
          <ac:chgData name="Stelter, Erin" userId="1d4444a4-49d7-4e03-8429-8bf286400a58" providerId="ADAL" clId="{EBC8E8A7-AEB8-460B-876F-E1DD7FA18DD2}" dt="2025-11-14T19:26:49.862" v="418" actId="962"/>
          <ac:grpSpMkLst>
            <pc:docMk/>
            <pc:sldMk cId="689602820" sldId="361"/>
            <ac:grpSpMk id="15" creationId="{2BCB010D-7A0C-BCEA-BA56-DBA3BE5543E3}"/>
          </ac:grpSpMkLst>
        </pc:grpChg>
        <pc:picChg chg="mod">
          <ac:chgData name="Stelter, Erin" userId="1d4444a4-49d7-4e03-8429-8bf286400a58" providerId="ADAL" clId="{EBC8E8A7-AEB8-460B-876F-E1DD7FA18DD2}" dt="2025-11-14T20:01:30.660" v="666" actId="962"/>
          <ac:picMkLst>
            <pc:docMk/>
            <pc:sldMk cId="689602820" sldId="361"/>
            <ac:picMk id="155" creationId="{9470C7A6-55DA-4454-BC27-36627CA5F100}"/>
          </ac:picMkLst>
        </pc:picChg>
      </pc:sldChg>
      <pc:sldChg chg="addSp modSp mod">
        <pc:chgData name="Stelter, Erin" userId="1d4444a4-49d7-4e03-8429-8bf286400a58" providerId="ADAL" clId="{EBC8E8A7-AEB8-460B-876F-E1DD7FA18DD2}" dt="2025-11-14T20:12:40.321" v="1027" actId="13244"/>
        <pc:sldMkLst>
          <pc:docMk/>
          <pc:sldMk cId="2233743703" sldId="362"/>
        </pc:sldMkLst>
        <pc:spChg chg="add mod ord">
          <ac:chgData name="Stelter, Erin" userId="1d4444a4-49d7-4e03-8429-8bf286400a58" providerId="ADAL" clId="{EBC8E8A7-AEB8-460B-876F-E1DD7FA18DD2}" dt="2025-11-14T20:12:40.321" v="1027" actId="13244"/>
          <ac:spMkLst>
            <pc:docMk/>
            <pc:sldMk cId="2233743703" sldId="362"/>
            <ac:spMk id="2" creationId="{2D2CECD2-C9C2-0DE1-8733-7BAB4ECC187B}"/>
          </ac:spMkLst>
        </pc:spChg>
        <pc:spChg chg="mod">
          <ac:chgData name="Stelter, Erin" userId="1d4444a4-49d7-4e03-8429-8bf286400a58" providerId="ADAL" clId="{EBC8E8A7-AEB8-460B-876F-E1DD7FA18DD2}" dt="2025-11-14T19:27:16.303" v="419" actId="164"/>
          <ac:spMkLst>
            <pc:docMk/>
            <pc:sldMk cId="2233743703" sldId="362"/>
            <ac:spMk id="58" creationId="{43A53DFB-3634-4F2F-B917-CA11F4DCAECB}"/>
          </ac:spMkLst>
        </pc:spChg>
        <pc:spChg chg="mod">
          <ac:chgData name="Stelter, Erin" userId="1d4444a4-49d7-4e03-8429-8bf286400a58" providerId="ADAL" clId="{EBC8E8A7-AEB8-460B-876F-E1DD7FA18DD2}" dt="2025-11-14T19:27:16.303" v="419" actId="164"/>
          <ac:spMkLst>
            <pc:docMk/>
            <pc:sldMk cId="2233743703" sldId="362"/>
            <ac:spMk id="61" creationId="{A52C141E-7BC5-4C6E-8C76-8095DA53BCBA}"/>
          </ac:spMkLst>
        </pc:spChg>
        <pc:spChg chg="mod">
          <ac:chgData name="Stelter, Erin" userId="1d4444a4-49d7-4e03-8429-8bf286400a58" providerId="ADAL" clId="{EBC8E8A7-AEB8-460B-876F-E1DD7FA18DD2}" dt="2025-11-14T19:27:16.303" v="419" actId="164"/>
          <ac:spMkLst>
            <pc:docMk/>
            <pc:sldMk cId="2233743703" sldId="362"/>
            <ac:spMk id="78" creationId="{91C08440-48C1-4811-AC45-0982B357FF50}"/>
          </ac:spMkLst>
        </pc:spChg>
        <pc:spChg chg="mod">
          <ac:chgData name="Stelter, Erin" userId="1d4444a4-49d7-4e03-8429-8bf286400a58" providerId="ADAL" clId="{EBC8E8A7-AEB8-460B-876F-E1DD7FA18DD2}" dt="2025-11-14T19:27:16.303" v="419" actId="164"/>
          <ac:spMkLst>
            <pc:docMk/>
            <pc:sldMk cId="2233743703" sldId="362"/>
            <ac:spMk id="92" creationId="{2E005F17-BCA9-43F1-ACDD-0061BD94935F}"/>
          </ac:spMkLst>
        </pc:spChg>
        <pc:spChg chg="mod">
          <ac:chgData name="Stelter, Erin" userId="1d4444a4-49d7-4e03-8429-8bf286400a58" providerId="ADAL" clId="{EBC8E8A7-AEB8-460B-876F-E1DD7FA18DD2}" dt="2025-11-14T19:27:16.303" v="419" actId="164"/>
          <ac:spMkLst>
            <pc:docMk/>
            <pc:sldMk cId="2233743703" sldId="362"/>
            <ac:spMk id="94" creationId="{738C3E24-7183-4036-981D-1E7A58D0F2B9}"/>
          </ac:spMkLst>
        </pc:spChg>
        <pc:spChg chg="mod">
          <ac:chgData name="Stelter, Erin" userId="1d4444a4-49d7-4e03-8429-8bf286400a58" providerId="ADAL" clId="{EBC8E8A7-AEB8-460B-876F-E1DD7FA18DD2}" dt="2025-11-14T19:27:16.303" v="419" actId="164"/>
          <ac:spMkLst>
            <pc:docMk/>
            <pc:sldMk cId="2233743703" sldId="362"/>
            <ac:spMk id="104" creationId="{39F9CB89-8B2E-457C-A40B-666B72B173C2}"/>
          </ac:spMkLst>
        </pc:spChg>
        <pc:spChg chg="mod">
          <ac:chgData name="Stelter, Erin" userId="1d4444a4-49d7-4e03-8429-8bf286400a58" providerId="ADAL" clId="{EBC8E8A7-AEB8-460B-876F-E1DD7FA18DD2}" dt="2025-11-14T19:27:16.303" v="419" actId="164"/>
          <ac:spMkLst>
            <pc:docMk/>
            <pc:sldMk cId="2233743703" sldId="362"/>
            <ac:spMk id="105" creationId="{1D020178-4DFE-437F-ABFC-A8D65EDDE9A0}"/>
          </ac:spMkLst>
        </pc:spChg>
        <pc:spChg chg="mod">
          <ac:chgData name="Stelter, Erin" userId="1d4444a4-49d7-4e03-8429-8bf286400a58" providerId="ADAL" clId="{EBC8E8A7-AEB8-460B-876F-E1DD7FA18DD2}" dt="2025-11-14T19:27:16.303" v="419" actId="164"/>
          <ac:spMkLst>
            <pc:docMk/>
            <pc:sldMk cId="2233743703" sldId="362"/>
            <ac:spMk id="106" creationId="{BC2EBBEE-E22A-4304-B074-F66197356D6C}"/>
          </ac:spMkLst>
        </pc:spChg>
        <pc:spChg chg="mod">
          <ac:chgData name="Stelter, Erin" userId="1d4444a4-49d7-4e03-8429-8bf286400a58" providerId="ADAL" clId="{EBC8E8A7-AEB8-460B-876F-E1DD7FA18DD2}" dt="2025-11-14T19:27:16.303" v="419" actId="164"/>
          <ac:spMkLst>
            <pc:docMk/>
            <pc:sldMk cId="2233743703" sldId="362"/>
            <ac:spMk id="108" creationId="{D86C744E-58DD-4748-813B-4EB36A65077A}"/>
          </ac:spMkLst>
        </pc:spChg>
        <pc:spChg chg="mod">
          <ac:chgData name="Stelter, Erin" userId="1d4444a4-49d7-4e03-8429-8bf286400a58" providerId="ADAL" clId="{EBC8E8A7-AEB8-460B-876F-E1DD7FA18DD2}" dt="2025-11-14T19:27:16.303" v="419" actId="164"/>
          <ac:spMkLst>
            <pc:docMk/>
            <pc:sldMk cId="2233743703" sldId="362"/>
            <ac:spMk id="118" creationId="{170370C3-BEA6-4E14-8C20-D53D316AC48C}"/>
          </ac:spMkLst>
        </pc:spChg>
        <pc:grpChg chg="mod">
          <ac:chgData name="Stelter, Erin" userId="1d4444a4-49d7-4e03-8429-8bf286400a58" providerId="ADAL" clId="{EBC8E8A7-AEB8-460B-876F-E1DD7FA18DD2}" dt="2025-11-14T19:27:17.672" v="420" actId="962"/>
          <ac:grpSpMkLst>
            <pc:docMk/>
            <pc:sldMk cId="2233743703" sldId="362"/>
            <ac:grpSpMk id="3" creationId="{E6EBF10F-A6CA-6D04-D97B-EBF0294E3B0B}"/>
          </ac:grpSpMkLst>
        </pc:grpChg>
      </pc:sldChg>
      <pc:sldChg chg="addSp modSp mod">
        <pc:chgData name="Stelter, Erin" userId="1d4444a4-49d7-4e03-8429-8bf286400a58" providerId="ADAL" clId="{EBC8E8A7-AEB8-460B-876F-E1DD7FA18DD2}" dt="2025-11-14T20:13:05.485" v="1031" actId="13244"/>
        <pc:sldMkLst>
          <pc:docMk/>
          <pc:sldMk cId="1768216189" sldId="363"/>
        </pc:sldMkLst>
        <pc:spChg chg="add mod ord">
          <ac:chgData name="Stelter, Erin" userId="1d4444a4-49d7-4e03-8429-8bf286400a58" providerId="ADAL" clId="{EBC8E8A7-AEB8-460B-876F-E1DD7FA18DD2}" dt="2025-11-14T20:13:05.485" v="1031" actId="13244"/>
          <ac:spMkLst>
            <pc:docMk/>
            <pc:sldMk cId="1768216189" sldId="363"/>
            <ac:spMk id="4" creationId="{ED5E4AAB-AE2D-8E6F-1B5E-05130160D931}"/>
          </ac:spMkLst>
        </pc:spChg>
        <pc:spChg chg="mod">
          <ac:chgData name="Stelter, Erin" userId="1d4444a4-49d7-4e03-8429-8bf286400a58" providerId="ADAL" clId="{EBC8E8A7-AEB8-460B-876F-E1DD7FA18DD2}" dt="2025-11-14T19:29:02.623" v="425" actId="164"/>
          <ac:spMkLst>
            <pc:docMk/>
            <pc:sldMk cId="1768216189" sldId="363"/>
            <ac:spMk id="57" creationId="{5591187D-8BAD-45A0-ACE6-A902E64287C8}"/>
          </ac:spMkLst>
        </pc:spChg>
        <pc:spChg chg="mod">
          <ac:chgData name="Stelter, Erin" userId="1d4444a4-49d7-4e03-8429-8bf286400a58" providerId="ADAL" clId="{EBC8E8A7-AEB8-460B-876F-E1DD7FA18DD2}" dt="2025-11-14T19:29:02.623" v="425" actId="164"/>
          <ac:spMkLst>
            <pc:docMk/>
            <pc:sldMk cId="1768216189" sldId="363"/>
            <ac:spMk id="62" creationId="{53F3072B-0D56-413E-84D7-0EED864EDC8E}"/>
          </ac:spMkLst>
        </pc:spChg>
        <pc:spChg chg="mod">
          <ac:chgData name="Stelter, Erin" userId="1d4444a4-49d7-4e03-8429-8bf286400a58" providerId="ADAL" clId="{EBC8E8A7-AEB8-460B-876F-E1DD7FA18DD2}" dt="2025-11-14T19:29:02.623" v="425" actId="164"/>
          <ac:spMkLst>
            <pc:docMk/>
            <pc:sldMk cId="1768216189" sldId="363"/>
            <ac:spMk id="65" creationId="{089DD64E-265B-4E1E-8628-34C6FF7B4778}"/>
          </ac:spMkLst>
        </pc:spChg>
        <pc:spChg chg="mod">
          <ac:chgData name="Stelter, Erin" userId="1d4444a4-49d7-4e03-8429-8bf286400a58" providerId="ADAL" clId="{EBC8E8A7-AEB8-460B-876F-E1DD7FA18DD2}" dt="2025-11-14T19:29:02.623" v="425" actId="164"/>
          <ac:spMkLst>
            <pc:docMk/>
            <pc:sldMk cId="1768216189" sldId="363"/>
            <ac:spMk id="68" creationId="{E0E22CE5-0B1F-4807-84F1-A0A616E697C9}"/>
          </ac:spMkLst>
        </pc:spChg>
        <pc:spChg chg="mod">
          <ac:chgData name="Stelter, Erin" userId="1d4444a4-49d7-4e03-8429-8bf286400a58" providerId="ADAL" clId="{EBC8E8A7-AEB8-460B-876F-E1DD7FA18DD2}" dt="2025-11-14T19:29:02.623" v="425" actId="164"/>
          <ac:spMkLst>
            <pc:docMk/>
            <pc:sldMk cId="1768216189" sldId="363"/>
            <ac:spMk id="78" creationId="{91C08440-48C1-4811-AC45-0982B357FF50}"/>
          </ac:spMkLst>
        </pc:spChg>
        <pc:spChg chg="mod">
          <ac:chgData name="Stelter, Erin" userId="1d4444a4-49d7-4e03-8429-8bf286400a58" providerId="ADAL" clId="{EBC8E8A7-AEB8-460B-876F-E1DD7FA18DD2}" dt="2025-11-14T19:29:02.623" v="425" actId="164"/>
          <ac:spMkLst>
            <pc:docMk/>
            <pc:sldMk cId="1768216189" sldId="363"/>
            <ac:spMk id="96" creationId="{FA08D9E2-BF74-4B45-AE1E-1DCC300FCB38}"/>
          </ac:spMkLst>
        </pc:spChg>
        <pc:spChg chg="mod">
          <ac:chgData name="Stelter, Erin" userId="1d4444a4-49d7-4e03-8429-8bf286400a58" providerId="ADAL" clId="{EBC8E8A7-AEB8-460B-876F-E1DD7FA18DD2}" dt="2025-11-14T19:29:02.623" v="425" actId="164"/>
          <ac:spMkLst>
            <pc:docMk/>
            <pc:sldMk cId="1768216189" sldId="363"/>
            <ac:spMk id="111" creationId="{657112A9-27D7-4940-83BA-8E500F2EEC56}"/>
          </ac:spMkLst>
        </pc:spChg>
        <pc:spChg chg="mod">
          <ac:chgData name="Stelter, Erin" userId="1d4444a4-49d7-4e03-8429-8bf286400a58" providerId="ADAL" clId="{EBC8E8A7-AEB8-460B-876F-E1DD7FA18DD2}" dt="2025-11-14T19:29:02.623" v="425" actId="164"/>
          <ac:spMkLst>
            <pc:docMk/>
            <pc:sldMk cId="1768216189" sldId="363"/>
            <ac:spMk id="112" creationId="{5DA5CB46-92D5-4009-B454-E605BE3F4156}"/>
          </ac:spMkLst>
        </pc:spChg>
        <pc:spChg chg="mod">
          <ac:chgData name="Stelter, Erin" userId="1d4444a4-49d7-4e03-8429-8bf286400a58" providerId="ADAL" clId="{EBC8E8A7-AEB8-460B-876F-E1DD7FA18DD2}" dt="2025-11-14T19:29:02.623" v="425" actId="164"/>
          <ac:spMkLst>
            <pc:docMk/>
            <pc:sldMk cId="1768216189" sldId="363"/>
            <ac:spMk id="114" creationId="{A5D7DA43-93B0-47EA-A1FE-5678C74C5837}"/>
          </ac:spMkLst>
        </pc:spChg>
        <pc:spChg chg="mod">
          <ac:chgData name="Stelter, Erin" userId="1d4444a4-49d7-4e03-8429-8bf286400a58" providerId="ADAL" clId="{EBC8E8A7-AEB8-460B-876F-E1DD7FA18DD2}" dt="2025-11-14T19:29:02.623" v="425" actId="164"/>
          <ac:spMkLst>
            <pc:docMk/>
            <pc:sldMk cId="1768216189" sldId="363"/>
            <ac:spMk id="118" creationId="{170370C3-BEA6-4E14-8C20-D53D316AC48C}"/>
          </ac:spMkLst>
        </pc:spChg>
        <pc:grpChg chg="mod">
          <ac:chgData name="Stelter, Erin" userId="1d4444a4-49d7-4e03-8429-8bf286400a58" providerId="ADAL" clId="{EBC8E8A7-AEB8-460B-876F-E1DD7FA18DD2}" dt="2025-11-14T20:01:58.904" v="689" actId="962"/>
          <ac:grpSpMkLst>
            <pc:docMk/>
            <pc:sldMk cId="1768216189" sldId="363"/>
            <ac:grpSpMk id="2" creationId="{22765D86-DCD1-4E29-B069-E37D8749D3AE}"/>
          </ac:grpSpMkLst>
        </pc:grpChg>
        <pc:grpChg chg="mod">
          <ac:chgData name="Stelter, Erin" userId="1d4444a4-49d7-4e03-8429-8bf286400a58" providerId="ADAL" clId="{EBC8E8A7-AEB8-460B-876F-E1DD7FA18DD2}" dt="2025-11-14T20:02:03.790" v="693" actId="962"/>
          <ac:grpSpMkLst>
            <pc:docMk/>
            <pc:sldMk cId="1768216189" sldId="363"/>
            <ac:grpSpMk id="3" creationId="{B62CC9F2-586E-4773-9672-A10BDC52783D}"/>
          </ac:grpSpMkLst>
        </pc:grpChg>
        <pc:grpChg chg="mod">
          <ac:chgData name="Stelter, Erin" userId="1d4444a4-49d7-4e03-8429-8bf286400a58" providerId="ADAL" clId="{EBC8E8A7-AEB8-460B-876F-E1DD7FA18DD2}" dt="2025-11-14T20:01:59.645" v="690" actId="962"/>
          <ac:grpSpMkLst>
            <pc:docMk/>
            <pc:sldMk cId="1768216189" sldId="363"/>
            <ac:grpSpMk id="5" creationId="{DADD3E36-F5FB-40B9-9874-D8B314E21B93}"/>
          </ac:grpSpMkLst>
        </pc:grpChg>
        <pc:grpChg chg="mod">
          <ac:chgData name="Stelter, Erin" userId="1d4444a4-49d7-4e03-8429-8bf286400a58" providerId="ADAL" clId="{EBC8E8A7-AEB8-460B-876F-E1DD7FA18DD2}" dt="2025-11-14T20:02:04.358" v="694" actId="962"/>
          <ac:grpSpMkLst>
            <pc:docMk/>
            <pc:sldMk cId="1768216189" sldId="363"/>
            <ac:grpSpMk id="7" creationId="{50FA80CF-BDC7-4036-9D15-1839A50F6A8D}"/>
          </ac:grpSpMkLst>
        </pc:grpChg>
        <pc:grpChg chg="mod">
          <ac:chgData name="Stelter, Erin" userId="1d4444a4-49d7-4e03-8429-8bf286400a58" providerId="ADAL" clId="{EBC8E8A7-AEB8-460B-876F-E1DD7FA18DD2}" dt="2025-11-14T20:02:05.577" v="696" actId="962"/>
          <ac:grpSpMkLst>
            <pc:docMk/>
            <pc:sldMk cId="1768216189" sldId="363"/>
            <ac:grpSpMk id="8" creationId="{13E5A6D9-C24A-4AF5-813F-7E9DFD97ECB5}"/>
          </ac:grpSpMkLst>
        </pc:grpChg>
        <pc:grpChg chg="mod">
          <ac:chgData name="Stelter, Erin" userId="1d4444a4-49d7-4e03-8429-8bf286400a58" providerId="ADAL" clId="{EBC8E8A7-AEB8-460B-876F-E1DD7FA18DD2}" dt="2025-11-14T20:02:04.975" v="695" actId="962"/>
          <ac:grpSpMkLst>
            <pc:docMk/>
            <pc:sldMk cId="1768216189" sldId="363"/>
            <ac:grpSpMk id="9" creationId="{8A877BD2-5FCD-4A74-90E1-621DA2780021}"/>
          </ac:grpSpMkLst>
        </pc:grpChg>
        <pc:grpChg chg="mod">
          <ac:chgData name="Stelter, Erin" userId="1d4444a4-49d7-4e03-8429-8bf286400a58" providerId="ADAL" clId="{EBC8E8A7-AEB8-460B-876F-E1DD7FA18DD2}" dt="2025-11-14T20:02:06.212" v="697" actId="962"/>
          <ac:grpSpMkLst>
            <pc:docMk/>
            <pc:sldMk cId="1768216189" sldId="363"/>
            <ac:grpSpMk id="10" creationId="{84D05E84-A9BB-4650-9FC2-F58408902FE4}"/>
          </ac:grpSpMkLst>
        </pc:grpChg>
        <pc:grpChg chg="mod">
          <ac:chgData name="Stelter, Erin" userId="1d4444a4-49d7-4e03-8429-8bf286400a58" providerId="ADAL" clId="{EBC8E8A7-AEB8-460B-876F-E1DD7FA18DD2}" dt="2025-11-14T20:02:07.558" v="699" actId="962"/>
          <ac:grpSpMkLst>
            <pc:docMk/>
            <pc:sldMk cId="1768216189" sldId="363"/>
            <ac:grpSpMk id="11" creationId="{FBFDDD29-701D-4A36-B13C-8C3A2806F491}"/>
          </ac:grpSpMkLst>
        </pc:grpChg>
        <pc:grpChg chg="mod">
          <ac:chgData name="Stelter, Erin" userId="1d4444a4-49d7-4e03-8429-8bf286400a58" providerId="ADAL" clId="{EBC8E8A7-AEB8-460B-876F-E1DD7FA18DD2}" dt="2025-11-14T20:02:06.893" v="698" actId="962"/>
          <ac:grpSpMkLst>
            <pc:docMk/>
            <pc:sldMk cId="1768216189" sldId="363"/>
            <ac:grpSpMk id="12" creationId="{F92C9194-F76E-4646-9414-DB5DB4F4DC25}"/>
          </ac:grpSpMkLst>
        </pc:grpChg>
        <pc:grpChg chg="mod">
          <ac:chgData name="Stelter, Erin" userId="1d4444a4-49d7-4e03-8429-8bf286400a58" providerId="ADAL" clId="{EBC8E8A7-AEB8-460B-876F-E1DD7FA18DD2}" dt="2025-11-14T19:29:04.053" v="426" actId="962"/>
          <ac:grpSpMkLst>
            <pc:docMk/>
            <pc:sldMk cId="1768216189" sldId="363"/>
            <ac:grpSpMk id="13" creationId="{C3CA4D3E-CB04-90F4-8C40-0E444B85B54D}"/>
          </ac:grpSpMkLst>
        </pc:grpChg>
        <pc:picChg chg="mod">
          <ac:chgData name="Stelter, Erin" userId="1d4444a4-49d7-4e03-8429-8bf286400a58" providerId="ADAL" clId="{EBC8E8A7-AEB8-460B-876F-E1DD7FA18DD2}" dt="2025-11-14T20:02:02.087" v="692" actId="962"/>
          <ac:picMkLst>
            <pc:docMk/>
            <pc:sldMk cId="1768216189" sldId="363"/>
            <ac:picMk id="155" creationId="{9470C7A6-55DA-4454-BC27-36627CA5F100}"/>
          </ac:picMkLst>
        </pc:picChg>
      </pc:sldChg>
      <pc:sldChg chg="addSp modSp mod">
        <pc:chgData name="Stelter, Erin" userId="1d4444a4-49d7-4e03-8429-8bf286400a58" providerId="ADAL" clId="{EBC8E8A7-AEB8-460B-876F-E1DD7FA18DD2}" dt="2025-11-14T20:13:09.865" v="1032" actId="13244"/>
        <pc:sldMkLst>
          <pc:docMk/>
          <pc:sldMk cId="475029822" sldId="364"/>
        </pc:sldMkLst>
        <pc:spChg chg="add mod ord">
          <ac:chgData name="Stelter, Erin" userId="1d4444a4-49d7-4e03-8429-8bf286400a58" providerId="ADAL" clId="{EBC8E8A7-AEB8-460B-876F-E1DD7FA18DD2}" dt="2025-11-14T20:13:09.865" v="1032" actId="13244"/>
          <ac:spMkLst>
            <pc:docMk/>
            <pc:sldMk cId="475029822" sldId="364"/>
            <ac:spMk id="2" creationId="{BE00E941-23F0-2CC6-A9C4-D41A8041152B}"/>
          </ac:spMkLst>
        </pc:spChg>
        <pc:spChg chg="mod">
          <ac:chgData name="Stelter, Erin" userId="1d4444a4-49d7-4e03-8429-8bf286400a58" providerId="ADAL" clId="{EBC8E8A7-AEB8-460B-876F-E1DD7FA18DD2}" dt="2025-11-14T19:29:55.659" v="427" actId="164"/>
          <ac:spMkLst>
            <pc:docMk/>
            <pc:sldMk cId="475029822" sldId="364"/>
            <ac:spMk id="6" creationId="{A5D853C4-2CA9-4E8F-B3C2-634475A2FD75}"/>
          </ac:spMkLst>
        </pc:spChg>
        <pc:spChg chg="mod">
          <ac:chgData name="Stelter, Erin" userId="1d4444a4-49d7-4e03-8429-8bf286400a58" providerId="ADAL" clId="{EBC8E8A7-AEB8-460B-876F-E1DD7FA18DD2}" dt="2025-11-14T19:29:55.659" v="427" actId="164"/>
          <ac:spMkLst>
            <pc:docMk/>
            <pc:sldMk cId="475029822" sldId="364"/>
            <ac:spMk id="60" creationId="{7DA11EC0-9C97-4E95-8F70-055341766DA5}"/>
          </ac:spMkLst>
        </pc:spChg>
        <pc:spChg chg="mod">
          <ac:chgData name="Stelter, Erin" userId="1d4444a4-49d7-4e03-8429-8bf286400a58" providerId="ADAL" clId="{EBC8E8A7-AEB8-460B-876F-E1DD7FA18DD2}" dt="2025-11-14T19:29:55.659" v="427" actId="164"/>
          <ac:spMkLst>
            <pc:docMk/>
            <pc:sldMk cId="475029822" sldId="364"/>
            <ac:spMk id="62" creationId="{53F3072B-0D56-413E-84D7-0EED864EDC8E}"/>
          </ac:spMkLst>
        </pc:spChg>
        <pc:spChg chg="mod">
          <ac:chgData name="Stelter, Erin" userId="1d4444a4-49d7-4e03-8429-8bf286400a58" providerId="ADAL" clId="{EBC8E8A7-AEB8-460B-876F-E1DD7FA18DD2}" dt="2025-11-14T19:29:55.659" v="427" actId="164"/>
          <ac:spMkLst>
            <pc:docMk/>
            <pc:sldMk cId="475029822" sldId="364"/>
            <ac:spMk id="66" creationId="{7ACB6E94-37CF-4D04-9A61-1F591320E2A1}"/>
          </ac:spMkLst>
        </pc:spChg>
        <pc:spChg chg="mod">
          <ac:chgData name="Stelter, Erin" userId="1d4444a4-49d7-4e03-8429-8bf286400a58" providerId="ADAL" clId="{EBC8E8A7-AEB8-460B-876F-E1DD7FA18DD2}" dt="2025-11-14T19:29:55.659" v="427" actId="164"/>
          <ac:spMkLst>
            <pc:docMk/>
            <pc:sldMk cId="475029822" sldId="364"/>
            <ac:spMk id="68" creationId="{E0E22CE5-0B1F-4807-84F1-A0A616E697C9}"/>
          </ac:spMkLst>
        </pc:spChg>
        <pc:spChg chg="mod">
          <ac:chgData name="Stelter, Erin" userId="1d4444a4-49d7-4e03-8429-8bf286400a58" providerId="ADAL" clId="{EBC8E8A7-AEB8-460B-876F-E1DD7FA18DD2}" dt="2025-11-14T19:29:55.659" v="427" actId="164"/>
          <ac:spMkLst>
            <pc:docMk/>
            <pc:sldMk cId="475029822" sldId="364"/>
            <ac:spMk id="96" creationId="{FA08D9E2-BF74-4B45-AE1E-1DCC300FCB38}"/>
          </ac:spMkLst>
        </pc:spChg>
        <pc:spChg chg="mod">
          <ac:chgData name="Stelter, Erin" userId="1d4444a4-49d7-4e03-8429-8bf286400a58" providerId="ADAL" clId="{EBC8E8A7-AEB8-460B-876F-E1DD7FA18DD2}" dt="2025-11-14T19:29:55.659" v="427" actId="164"/>
          <ac:spMkLst>
            <pc:docMk/>
            <pc:sldMk cId="475029822" sldId="364"/>
            <ac:spMk id="106" creationId="{BC2EBBEE-E22A-4304-B074-F66197356D6C}"/>
          </ac:spMkLst>
        </pc:spChg>
        <pc:spChg chg="mod">
          <ac:chgData name="Stelter, Erin" userId="1d4444a4-49d7-4e03-8429-8bf286400a58" providerId="ADAL" clId="{EBC8E8A7-AEB8-460B-876F-E1DD7FA18DD2}" dt="2025-11-14T19:29:55.659" v="427" actId="164"/>
          <ac:spMkLst>
            <pc:docMk/>
            <pc:sldMk cId="475029822" sldId="364"/>
            <ac:spMk id="107" creationId="{84BF6BED-7DBD-4446-A89B-397A3E128455}"/>
          </ac:spMkLst>
        </pc:spChg>
        <pc:spChg chg="mod">
          <ac:chgData name="Stelter, Erin" userId="1d4444a4-49d7-4e03-8429-8bf286400a58" providerId="ADAL" clId="{EBC8E8A7-AEB8-460B-876F-E1DD7FA18DD2}" dt="2025-11-14T19:29:55.659" v="427" actId="164"/>
          <ac:spMkLst>
            <pc:docMk/>
            <pc:sldMk cId="475029822" sldId="364"/>
            <ac:spMk id="108" creationId="{D86C744E-58DD-4748-813B-4EB36A65077A}"/>
          </ac:spMkLst>
        </pc:spChg>
        <pc:spChg chg="mod">
          <ac:chgData name="Stelter, Erin" userId="1d4444a4-49d7-4e03-8429-8bf286400a58" providerId="ADAL" clId="{EBC8E8A7-AEB8-460B-876F-E1DD7FA18DD2}" dt="2025-11-14T19:29:55.659" v="427" actId="164"/>
          <ac:spMkLst>
            <pc:docMk/>
            <pc:sldMk cId="475029822" sldId="364"/>
            <ac:spMk id="112" creationId="{5DA5CB46-92D5-4009-B454-E605BE3F4156}"/>
          </ac:spMkLst>
        </pc:spChg>
        <pc:grpChg chg="mod">
          <ac:chgData name="Stelter, Erin" userId="1d4444a4-49d7-4e03-8429-8bf286400a58" providerId="ADAL" clId="{EBC8E8A7-AEB8-460B-876F-E1DD7FA18DD2}" dt="2025-11-14T19:29:57.545" v="428" actId="962"/>
          <ac:grpSpMkLst>
            <pc:docMk/>
            <pc:sldMk cId="475029822" sldId="364"/>
            <ac:grpSpMk id="3" creationId="{F69786A7-E801-3597-C0E5-4E5828705A99}"/>
          </ac:grpSpMkLst>
        </pc:grpChg>
      </pc:sldChg>
      <pc:sldChg chg="addSp modSp mod">
        <pc:chgData name="Stelter, Erin" userId="1d4444a4-49d7-4e03-8429-8bf286400a58" providerId="ADAL" clId="{EBC8E8A7-AEB8-460B-876F-E1DD7FA18DD2}" dt="2025-11-14T20:12:22.978" v="1024" actId="13244"/>
        <pc:sldMkLst>
          <pc:docMk/>
          <pc:sldMk cId="1394753887" sldId="365"/>
        </pc:sldMkLst>
        <pc:spChg chg="add mod ord">
          <ac:chgData name="Stelter, Erin" userId="1d4444a4-49d7-4e03-8429-8bf286400a58" providerId="ADAL" clId="{EBC8E8A7-AEB8-460B-876F-E1DD7FA18DD2}" dt="2025-11-14T20:12:22.978" v="1024" actId="13244"/>
          <ac:spMkLst>
            <pc:docMk/>
            <pc:sldMk cId="1394753887" sldId="365"/>
            <ac:spMk id="4" creationId="{5B2F87BB-3185-E437-B72E-BA68BD259A4E}"/>
          </ac:spMkLst>
        </pc:spChg>
        <pc:spChg chg="mod">
          <ac:chgData name="Stelter, Erin" userId="1d4444a4-49d7-4e03-8429-8bf286400a58" providerId="ADAL" clId="{EBC8E8A7-AEB8-460B-876F-E1DD7FA18DD2}" dt="2025-11-14T19:25:46.840" v="413" actId="164"/>
          <ac:spMkLst>
            <pc:docMk/>
            <pc:sldMk cId="1394753887" sldId="365"/>
            <ac:spMk id="59" creationId="{603D506C-8331-4E68-9FFD-0D94D2A61B7F}"/>
          </ac:spMkLst>
        </pc:spChg>
        <pc:spChg chg="mod">
          <ac:chgData name="Stelter, Erin" userId="1d4444a4-49d7-4e03-8429-8bf286400a58" providerId="ADAL" clId="{EBC8E8A7-AEB8-460B-876F-E1DD7FA18DD2}" dt="2025-11-14T19:25:46.840" v="413" actId="164"/>
          <ac:spMkLst>
            <pc:docMk/>
            <pc:sldMk cId="1394753887" sldId="365"/>
            <ac:spMk id="60" creationId="{7DA11EC0-9C97-4E95-8F70-055341766DA5}"/>
          </ac:spMkLst>
        </pc:spChg>
        <pc:spChg chg="mod">
          <ac:chgData name="Stelter, Erin" userId="1d4444a4-49d7-4e03-8429-8bf286400a58" providerId="ADAL" clId="{EBC8E8A7-AEB8-460B-876F-E1DD7FA18DD2}" dt="2025-11-14T19:25:46.840" v="413" actId="164"/>
          <ac:spMkLst>
            <pc:docMk/>
            <pc:sldMk cId="1394753887" sldId="365"/>
            <ac:spMk id="62" creationId="{53F3072B-0D56-413E-84D7-0EED864EDC8E}"/>
          </ac:spMkLst>
        </pc:spChg>
        <pc:spChg chg="mod">
          <ac:chgData name="Stelter, Erin" userId="1d4444a4-49d7-4e03-8429-8bf286400a58" providerId="ADAL" clId="{EBC8E8A7-AEB8-460B-876F-E1DD7FA18DD2}" dt="2025-11-14T19:25:46.840" v="413" actId="164"/>
          <ac:spMkLst>
            <pc:docMk/>
            <pc:sldMk cId="1394753887" sldId="365"/>
            <ac:spMk id="65" creationId="{089DD64E-265B-4E1E-8628-34C6FF7B4778}"/>
          </ac:spMkLst>
        </pc:spChg>
        <pc:spChg chg="mod">
          <ac:chgData name="Stelter, Erin" userId="1d4444a4-49d7-4e03-8429-8bf286400a58" providerId="ADAL" clId="{EBC8E8A7-AEB8-460B-876F-E1DD7FA18DD2}" dt="2025-11-14T19:25:46.840" v="413" actId="164"/>
          <ac:spMkLst>
            <pc:docMk/>
            <pc:sldMk cId="1394753887" sldId="365"/>
            <ac:spMk id="78" creationId="{91C08440-48C1-4811-AC45-0982B357FF50}"/>
          </ac:spMkLst>
        </pc:spChg>
        <pc:spChg chg="mod">
          <ac:chgData name="Stelter, Erin" userId="1d4444a4-49d7-4e03-8429-8bf286400a58" providerId="ADAL" clId="{EBC8E8A7-AEB8-460B-876F-E1DD7FA18DD2}" dt="2025-11-14T19:25:46.840" v="413" actId="164"/>
          <ac:spMkLst>
            <pc:docMk/>
            <pc:sldMk cId="1394753887" sldId="365"/>
            <ac:spMk id="92" creationId="{2E005F17-BCA9-43F1-ACDD-0061BD94935F}"/>
          </ac:spMkLst>
        </pc:spChg>
        <pc:spChg chg="mod">
          <ac:chgData name="Stelter, Erin" userId="1d4444a4-49d7-4e03-8429-8bf286400a58" providerId="ADAL" clId="{EBC8E8A7-AEB8-460B-876F-E1DD7FA18DD2}" dt="2025-11-14T19:25:46.840" v="413" actId="164"/>
          <ac:spMkLst>
            <pc:docMk/>
            <pc:sldMk cId="1394753887" sldId="365"/>
            <ac:spMk id="97" creationId="{49B91C9C-058B-4A12-B62B-00D7CCA2145F}"/>
          </ac:spMkLst>
        </pc:spChg>
        <pc:spChg chg="mod">
          <ac:chgData name="Stelter, Erin" userId="1d4444a4-49d7-4e03-8429-8bf286400a58" providerId="ADAL" clId="{EBC8E8A7-AEB8-460B-876F-E1DD7FA18DD2}" dt="2025-11-14T19:25:46.840" v="413" actId="164"/>
          <ac:spMkLst>
            <pc:docMk/>
            <pc:sldMk cId="1394753887" sldId="365"/>
            <ac:spMk id="108" creationId="{D86C744E-58DD-4748-813B-4EB36A65077A}"/>
          </ac:spMkLst>
        </pc:spChg>
        <pc:spChg chg="mod">
          <ac:chgData name="Stelter, Erin" userId="1d4444a4-49d7-4e03-8429-8bf286400a58" providerId="ADAL" clId="{EBC8E8A7-AEB8-460B-876F-E1DD7FA18DD2}" dt="2025-11-14T19:25:46.840" v="413" actId="164"/>
          <ac:spMkLst>
            <pc:docMk/>
            <pc:sldMk cId="1394753887" sldId="365"/>
            <ac:spMk id="116" creationId="{536F307A-E71B-49D8-B993-3C34389786F1}"/>
          </ac:spMkLst>
        </pc:spChg>
        <pc:spChg chg="mod">
          <ac:chgData name="Stelter, Erin" userId="1d4444a4-49d7-4e03-8429-8bf286400a58" providerId="ADAL" clId="{EBC8E8A7-AEB8-460B-876F-E1DD7FA18DD2}" dt="2025-11-14T19:25:46.840" v="413" actId="164"/>
          <ac:spMkLst>
            <pc:docMk/>
            <pc:sldMk cId="1394753887" sldId="365"/>
            <ac:spMk id="118" creationId="{170370C3-BEA6-4E14-8C20-D53D316AC48C}"/>
          </ac:spMkLst>
        </pc:spChg>
        <pc:grpChg chg="mod">
          <ac:chgData name="Stelter, Erin" userId="1d4444a4-49d7-4e03-8429-8bf286400a58" providerId="ADAL" clId="{EBC8E8A7-AEB8-460B-876F-E1DD7FA18DD2}" dt="2025-11-14T20:01:14.586" v="660" actId="962"/>
          <ac:grpSpMkLst>
            <pc:docMk/>
            <pc:sldMk cId="1394753887" sldId="365"/>
            <ac:grpSpMk id="2" creationId="{D55CDCB0-71D9-4313-A5D4-2C51E93CD2A2}"/>
          </ac:grpSpMkLst>
        </pc:grpChg>
        <pc:grpChg chg="mod">
          <ac:chgData name="Stelter, Erin" userId="1d4444a4-49d7-4e03-8429-8bf286400a58" providerId="ADAL" clId="{EBC8E8A7-AEB8-460B-876F-E1DD7FA18DD2}" dt="2025-11-14T20:01:13.287" v="658" actId="962"/>
          <ac:grpSpMkLst>
            <pc:docMk/>
            <pc:sldMk cId="1394753887" sldId="365"/>
            <ac:grpSpMk id="3" creationId="{EABB16BF-3DE6-4B52-9A3A-D9A84C227340}"/>
          </ac:grpSpMkLst>
        </pc:grpChg>
        <pc:grpChg chg="mod">
          <ac:chgData name="Stelter, Erin" userId="1d4444a4-49d7-4e03-8429-8bf286400a58" providerId="ADAL" clId="{EBC8E8A7-AEB8-460B-876F-E1DD7FA18DD2}" dt="2025-11-14T20:01:13.950" v="659" actId="962"/>
          <ac:grpSpMkLst>
            <pc:docMk/>
            <pc:sldMk cId="1394753887" sldId="365"/>
            <ac:grpSpMk id="5" creationId="{67B634CE-2B1E-44D9-97AE-D4CECD8AEDA2}"/>
          </ac:grpSpMkLst>
        </pc:grpChg>
        <pc:grpChg chg="mod">
          <ac:chgData name="Stelter, Erin" userId="1d4444a4-49d7-4e03-8429-8bf286400a58" providerId="ADAL" clId="{EBC8E8A7-AEB8-460B-876F-E1DD7FA18DD2}" dt="2025-11-14T20:01:29.109" v="664" actId="962"/>
          <ac:grpSpMkLst>
            <pc:docMk/>
            <pc:sldMk cId="1394753887" sldId="365"/>
            <ac:grpSpMk id="7" creationId="{F68D5877-6D37-4205-A51A-CDB6BDD51A1B}"/>
          </ac:grpSpMkLst>
        </pc:grpChg>
        <pc:grpChg chg="mod">
          <ac:chgData name="Stelter, Erin" userId="1d4444a4-49d7-4e03-8429-8bf286400a58" providerId="ADAL" clId="{EBC8E8A7-AEB8-460B-876F-E1DD7FA18DD2}" dt="2025-11-14T20:01:28.524" v="663" actId="962"/>
          <ac:grpSpMkLst>
            <pc:docMk/>
            <pc:sldMk cId="1394753887" sldId="365"/>
            <ac:grpSpMk id="8" creationId="{50B974D7-1EC2-499A-BF19-EC5F606CE3FA}"/>
          </ac:grpSpMkLst>
        </pc:grpChg>
        <pc:grpChg chg="mod">
          <ac:chgData name="Stelter, Erin" userId="1d4444a4-49d7-4e03-8429-8bf286400a58" providerId="ADAL" clId="{EBC8E8A7-AEB8-460B-876F-E1DD7FA18DD2}" dt="2025-11-14T19:25:48.125" v="414" actId="962"/>
          <ac:grpSpMkLst>
            <pc:docMk/>
            <pc:sldMk cId="1394753887" sldId="365"/>
            <ac:grpSpMk id="9" creationId="{C84D39CB-F0AE-1DE6-D222-932A4A3136FC}"/>
          </ac:grpSpMkLst>
        </pc:grpChg>
        <pc:picChg chg="mod">
          <ac:chgData name="Stelter, Erin" userId="1d4444a4-49d7-4e03-8429-8bf286400a58" providerId="ADAL" clId="{EBC8E8A7-AEB8-460B-876F-E1DD7FA18DD2}" dt="2025-11-14T20:01:25.979" v="662" actId="962"/>
          <ac:picMkLst>
            <pc:docMk/>
            <pc:sldMk cId="1394753887" sldId="365"/>
            <ac:picMk id="155" creationId="{9470C7A6-55DA-4454-BC27-36627CA5F100}"/>
          </ac:picMkLst>
        </pc:picChg>
      </pc:sldChg>
      <pc:sldChg chg="addSp modSp mod">
        <pc:chgData name="Stelter, Erin" userId="1d4444a4-49d7-4e03-8429-8bf286400a58" providerId="ADAL" clId="{EBC8E8A7-AEB8-460B-876F-E1DD7FA18DD2}" dt="2025-11-14T20:12:27.333" v="1025" actId="13244"/>
        <pc:sldMkLst>
          <pc:docMk/>
          <pc:sldMk cId="1302521013" sldId="366"/>
        </pc:sldMkLst>
        <pc:spChg chg="add mod ord">
          <ac:chgData name="Stelter, Erin" userId="1d4444a4-49d7-4e03-8429-8bf286400a58" providerId="ADAL" clId="{EBC8E8A7-AEB8-460B-876F-E1DD7FA18DD2}" dt="2025-11-14T20:12:27.333" v="1025" actId="13244"/>
          <ac:spMkLst>
            <pc:docMk/>
            <pc:sldMk cId="1302521013" sldId="366"/>
            <ac:spMk id="2" creationId="{EC5280EE-B32E-B9FE-C4A4-2BDC7EF18683}"/>
          </ac:spMkLst>
        </pc:spChg>
        <pc:spChg chg="mod">
          <ac:chgData name="Stelter, Erin" userId="1d4444a4-49d7-4e03-8429-8bf286400a58" providerId="ADAL" clId="{EBC8E8A7-AEB8-460B-876F-E1DD7FA18DD2}" dt="2025-11-14T19:26:20.764" v="415" actId="164"/>
          <ac:spMkLst>
            <pc:docMk/>
            <pc:sldMk cId="1302521013" sldId="366"/>
            <ac:spMk id="58" creationId="{43A53DFB-3634-4F2F-B917-CA11F4DCAECB}"/>
          </ac:spMkLst>
        </pc:spChg>
        <pc:spChg chg="mod">
          <ac:chgData name="Stelter, Erin" userId="1d4444a4-49d7-4e03-8429-8bf286400a58" providerId="ADAL" clId="{EBC8E8A7-AEB8-460B-876F-E1DD7FA18DD2}" dt="2025-11-14T19:26:20.764" v="415" actId="164"/>
          <ac:spMkLst>
            <pc:docMk/>
            <pc:sldMk cId="1302521013" sldId="366"/>
            <ac:spMk id="68" creationId="{E0E22CE5-0B1F-4807-84F1-A0A616E697C9}"/>
          </ac:spMkLst>
        </pc:spChg>
        <pc:spChg chg="mod">
          <ac:chgData name="Stelter, Erin" userId="1d4444a4-49d7-4e03-8429-8bf286400a58" providerId="ADAL" clId="{EBC8E8A7-AEB8-460B-876F-E1DD7FA18DD2}" dt="2025-11-14T19:26:20.764" v="415" actId="164"/>
          <ac:spMkLst>
            <pc:docMk/>
            <pc:sldMk cId="1302521013" sldId="366"/>
            <ac:spMk id="91" creationId="{12B2E552-99AB-414C-BAA5-259613837779}"/>
          </ac:spMkLst>
        </pc:spChg>
        <pc:spChg chg="mod">
          <ac:chgData name="Stelter, Erin" userId="1d4444a4-49d7-4e03-8429-8bf286400a58" providerId="ADAL" clId="{EBC8E8A7-AEB8-460B-876F-E1DD7FA18DD2}" dt="2025-11-14T19:26:20.764" v="415" actId="164"/>
          <ac:spMkLst>
            <pc:docMk/>
            <pc:sldMk cId="1302521013" sldId="366"/>
            <ac:spMk id="94" creationId="{738C3E24-7183-4036-981D-1E7A58D0F2B9}"/>
          </ac:spMkLst>
        </pc:spChg>
        <pc:spChg chg="mod">
          <ac:chgData name="Stelter, Erin" userId="1d4444a4-49d7-4e03-8429-8bf286400a58" providerId="ADAL" clId="{EBC8E8A7-AEB8-460B-876F-E1DD7FA18DD2}" dt="2025-11-14T19:26:20.764" v="415" actId="164"/>
          <ac:spMkLst>
            <pc:docMk/>
            <pc:sldMk cId="1302521013" sldId="366"/>
            <ac:spMk id="96" creationId="{FA08D9E2-BF74-4B45-AE1E-1DCC300FCB38}"/>
          </ac:spMkLst>
        </pc:spChg>
        <pc:spChg chg="mod">
          <ac:chgData name="Stelter, Erin" userId="1d4444a4-49d7-4e03-8429-8bf286400a58" providerId="ADAL" clId="{EBC8E8A7-AEB8-460B-876F-E1DD7FA18DD2}" dt="2025-11-14T19:26:20.764" v="415" actId="164"/>
          <ac:spMkLst>
            <pc:docMk/>
            <pc:sldMk cId="1302521013" sldId="366"/>
            <ac:spMk id="102" creationId="{A2938417-C45A-4024-8418-2C99C93B2B30}"/>
          </ac:spMkLst>
        </pc:spChg>
        <pc:spChg chg="mod">
          <ac:chgData name="Stelter, Erin" userId="1d4444a4-49d7-4e03-8429-8bf286400a58" providerId="ADAL" clId="{EBC8E8A7-AEB8-460B-876F-E1DD7FA18DD2}" dt="2025-11-14T19:26:20.764" v="415" actId="164"/>
          <ac:spMkLst>
            <pc:docMk/>
            <pc:sldMk cId="1302521013" sldId="366"/>
            <ac:spMk id="108" creationId="{D86C744E-58DD-4748-813B-4EB36A65077A}"/>
          </ac:spMkLst>
        </pc:spChg>
        <pc:spChg chg="mod">
          <ac:chgData name="Stelter, Erin" userId="1d4444a4-49d7-4e03-8429-8bf286400a58" providerId="ADAL" clId="{EBC8E8A7-AEB8-460B-876F-E1DD7FA18DD2}" dt="2025-11-14T19:26:20.764" v="415" actId="164"/>
          <ac:spMkLst>
            <pc:docMk/>
            <pc:sldMk cId="1302521013" sldId="366"/>
            <ac:spMk id="111" creationId="{657112A9-27D7-4940-83BA-8E500F2EEC56}"/>
          </ac:spMkLst>
        </pc:spChg>
        <pc:spChg chg="mod">
          <ac:chgData name="Stelter, Erin" userId="1d4444a4-49d7-4e03-8429-8bf286400a58" providerId="ADAL" clId="{EBC8E8A7-AEB8-460B-876F-E1DD7FA18DD2}" dt="2025-11-14T19:26:20.764" v="415" actId="164"/>
          <ac:spMkLst>
            <pc:docMk/>
            <pc:sldMk cId="1302521013" sldId="366"/>
            <ac:spMk id="115" creationId="{D2E28279-4F8F-41CF-B7FB-A12069D13BB2}"/>
          </ac:spMkLst>
        </pc:spChg>
        <pc:spChg chg="mod">
          <ac:chgData name="Stelter, Erin" userId="1d4444a4-49d7-4e03-8429-8bf286400a58" providerId="ADAL" clId="{EBC8E8A7-AEB8-460B-876F-E1DD7FA18DD2}" dt="2025-11-14T19:26:20.764" v="415" actId="164"/>
          <ac:spMkLst>
            <pc:docMk/>
            <pc:sldMk cId="1302521013" sldId="366"/>
            <ac:spMk id="116" creationId="{536F307A-E71B-49D8-B993-3C34389786F1}"/>
          </ac:spMkLst>
        </pc:spChg>
        <pc:grpChg chg="mod">
          <ac:chgData name="Stelter, Erin" userId="1d4444a4-49d7-4e03-8429-8bf286400a58" providerId="ADAL" clId="{EBC8E8A7-AEB8-460B-876F-E1DD7FA18DD2}" dt="2025-11-14T19:26:22.663" v="416" actId="962"/>
          <ac:grpSpMkLst>
            <pc:docMk/>
            <pc:sldMk cId="1302521013" sldId="366"/>
            <ac:grpSpMk id="3" creationId="{3D1DEBD1-EB83-D863-5971-F9A9F0DB495E}"/>
          </ac:grpSpMkLst>
        </pc:grpChg>
      </pc:sldChg>
      <pc:sldChg chg="addSp modSp mod">
        <pc:chgData name="Stelter, Erin" userId="1d4444a4-49d7-4e03-8429-8bf286400a58" providerId="ADAL" clId="{EBC8E8A7-AEB8-460B-876F-E1DD7FA18DD2}" dt="2025-11-14T20:12:48.232" v="1028" actId="13244"/>
        <pc:sldMkLst>
          <pc:docMk/>
          <pc:sldMk cId="2670334631" sldId="367"/>
        </pc:sldMkLst>
        <pc:spChg chg="add mod ord">
          <ac:chgData name="Stelter, Erin" userId="1d4444a4-49d7-4e03-8429-8bf286400a58" providerId="ADAL" clId="{EBC8E8A7-AEB8-460B-876F-E1DD7FA18DD2}" dt="2025-11-14T20:12:48.232" v="1028" actId="13244"/>
          <ac:spMkLst>
            <pc:docMk/>
            <pc:sldMk cId="2670334631" sldId="367"/>
            <ac:spMk id="4" creationId="{34ADA915-6C5F-EEAA-6F32-1E8F8A0EA225}"/>
          </ac:spMkLst>
        </pc:spChg>
        <pc:spChg chg="mod">
          <ac:chgData name="Stelter, Erin" userId="1d4444a4-49d7-4e03-8429-8bf286400a58" providerId="ADAL" clId="{EBC8E8A7-AEB8-460B-876F-E1DD7FA18DD2}" dt="2025-11-14T19:27:45.097" v="421" actId="164"/>
          <ac:spMkLst>
            <pc:docMk/>
            <pc:sldMk cId="2670334631" sldId="367"/>
            <ac:spMk id="56" creationId="{7C0DE05A-CEB4-44E7-A879-7CDBFED38CB5}"/>
          </ac:spMkLst>
        </pc:spChg>
        <pc:spChg chg="mod">
          <ac:chgData name="Stelter, Erin" userId="1d4444a4-49d7-4e03-8429-8bf286400a58" providerId="ADAL" clId="{EBC8E8A7-AEB8-460B-876F-E1DD7FA18DD2}" dt="2025-11-14T19:27:45.097" v="421" actId="164"/>
          <ac:spMkLst>
            <pc:docMk/>
            <pc:sldMk cId="2670334631" sldId="367"/>
            <ac:spMk id="61" creationId="{A52C141E-7BC5-4C6E-8C76-8095DA53BCBA}"/>
          </ac:spMkLst>
        </pc:spChg>
        <pc:spChg chg="mod">
          <ac:chgData name="Stelter, Erin" userId="1d4444a4-49d7-4e03-8429-8bf286400a58" providerId="ADAL" clId="{EBC8E8A7-AEB8-460B-876F-E1DD7FA18DD2}" dt="2025-11-14T19:27:45.097" v="421" actId="164"/>
          <ac:spMkLst>
            <pc:docMk/>
            <pc:sldMk cId="2670334631" sldId="367"/>
            <ac:spMk id="63" creationId="{75CA6E76-A654-425B-9800-770DCF3EE6F0}"/>
          </ac:spMkLst>
        </pc:spChg>
        <pc:spChg chg="mod">
          <ac:chgData name="Stelter, Erin" userId="1d4444a4-49d7-4e03-8429-8bf286400a58" providerId="ADAL" clId="{EBC8E8A7-AEB8-460B-876F-E1DD7FA18DD2}" dt="2025-11-14T19:27:45.097" v="421" actId="164"/>
          <ac:spMkLst>
            <pc:docMk/>
            <pc:sldMk cId="2670334631" sldId="367"/>
            <ac:spMk id="64" creationId="{EB441257-F6BA-4D8F-A53B-66D475D75833}"/>
          </ac:spMkLst>
        </pc:spChg>
        <pc:spChg chg="mod">
          <ac:chgData name="Stelter, Erin" userId="1d4444a4-49d7-4e03-8429-8bf286400a58" providerId="ADAL" clId="{EBC8E8A7-AEB8-460B-876F-E1DD7FA18DD2}" dt="2025-11-14T19:27:45.097" v="421" actId="164"/>
          <ac:spMkLst>
            <pc:docMk/>
            <pc:sldMk cId="2670334631" sldId="367"/>
            <ac:spMk id="69" creationId="{46DA4F68-4E97-406A-82DE-7202147CA626}"/>
          </ac:spMkLst>
        </pc:spChg>
        <pc:spChg chg="mod">
          <ac:chgData name="Stelter, Erin" userId="1d4444a4-49d7-4e03-8429-8bf286400a58" providerId="ADAL" clId="{EBC8E8A7-AEB8-460B-876F-E1DD7FA18DD2}" dt="2025-11-14T19:27:45.097" v="421" actId="164"/>
          <ac:spMkLst>
            <pc:docMk/>
            <pc:sldMk cId="2670334631" sldId="367"/>
            <ac:spMk id="78" creationId="{91C08440-48C1-4811-AC45-0982B357FF50}"/>
          </ac:spMkLst>
        </pc:spChg>
        <pc:spChg chg="mod">
          <ac:chgData name="Stelter, Erin" userId="1d4444a4-49d7-4e03-8429-8bf286400a58" providerId="ADAL" clId="{EBC8E8A7-AEB8-460B-876F-E1DD7FA18DD2}" dt="2025-11-14T19:27:45.097" v="421" actId="164"/>
          <ac:spMkLst>
            <pc:docMk/>
            <pc:sldMk cId="2670334631" sldId="367"/>
            <ac:spMk id="108" creationId="{D86C744E-58DD-4748-813B-4EB36A65077A}"/>
          </ac:spMkLst>
        </pc:spChg>
        <pc:spChg chg="mod">
          <ac:chgData name="Stelter, Erin" userId="1d4444a4-49d7-4e03-8429-8bf286400a58" providerId="ADAL" clId="{EBC8E8A7-AEB8-460B-876F-E1DD7FA18DD2}" dt="2025-11-14T19:27:45.097" v="421" actId="164"/>
          <ac:spMkLst>
            <pc:docMk/>
            <pc:sldMk cId="2670334631" sldId="367"/>
            <ac:spMk id="110" creationId="{5B65AB07-D5B7-4C49-8CC1-3C30DBAA4F92}"/>
          </ac:spMkLst>
        </pc:spChg>
        <pc:spChg chg="mod">
          <ac:chgData name="Stelter, Erin" userId="1d4444a4-49d7-4e03-8429-8bf286400a58" providerId="ADAL" clId="{EBC8E8A7-AEB8-460B-876F-E1DD7FA18DD2}" dt="2025-11-14T19:27:45.097" v="421" actId="164"/>
          <ac:spMkLst>
            <pc:docMk/>
            <pc:sldMk cId="2670334631" sldId="367"/>
            <ac:spMk id="115" creationId="{D2E28279-4F8F-41CF-B7FB-A12069D13BB2}"/>
          </ac:spMkLst>
        </pc:spChg>
        <pc:spChg chg="mod">
          <ac:chgData name="Stelter, Erin" userId="1d4444a4-49d7-4e03-8429-8bf286400a58" providerId="ADAL" clId="{EBC8E8A7-AEB8-460B-876F-E1DD7FA18DD2}" dt="2025-11-14T19:27:45.097" v="421" actId="164"/>
          <ac:spMkLst>
            <pc:docMk/>
            <pc:sldMk cId="2670334631" sldId="367"/>
            <ac:spMk id="116" creationId="{536F307A-E71B-49D8-B993-3C34389786F1}"/>
          </ac:spMkLst>
        </pc:spChg>
        <pc:grpChg chg="mod">
          <ac:chgData name="Stelter, Erin" userId="1d4444a4-49d7-4e03-8429-8bf286400a58" providerId="ADAL" clId="{EBC8E8A7-AEB8-460B-876F-E1DD7FA18DD2}" dt="2025-11-14T20:01:53.965" v="682" actId="962"/>
          <ac:grpSpMkLst>
            <pc:docMk/>
            <pc:sldMk cId="2670334631" sldId="367"/>
            <ac:grpSpMk id="2" creationId="{A856C3F9-639D-40B1-B9A8-8E1CB3D161AC}"/>
          </ac:grpSpMkLst>
        </pc:grpChg>
        <pc:grpChg chg="mod">
          <ac:chgData name="Stelter, Erin" userId="1d4444a4-49d7-4e03-8429-8bf286400a58" providerId="ADAL" clId="{EBC8E8A7-AEB8-460B-876F-E1DD7FA18DD2}" dt="2025-11-14T20:01:55.237" v="684" actId="962"/>
          <ac:grpSpMkLst>
            <pc:docMk/>
            <pc:sldMk cId="2670334631" sldId="367"/>
            <ac:grpSpMk id="3" creationId="{A49405B3-58CF-48A5-A695-3C308565653B}"/>
          </ac:grpSpMkLst>
        </pc:grpChg>
        <pc:grpChg chg="mod">
          <ac:chgData name="Stelter, Erin" userId="1d4444a4-49d7-4e03-8429-8bf286400a58" providerId="ADAL" clId="{EBC8E8A7-AEB8-460B-876F-E1DD7FA18DD2}" dt="2025-11-14T20:01:52.806" v="680" actId="962"/>
          <ac:grpSpMkLst>
            <pc:docMk/>
            <pc:sldMk cId="2670334631" sldId="367"/>
            <ac:grpSpMk id="5" creationId="{D0EF565E-62DD-40C7-A301-348E78D5178A}"/>
          </ac:grpSpMkLst>
        </pc:grpChg>
        <pc:grpChg chg="mod">
          <ac:chgData name="Stelter, Erin" userId="1d4444a4-49d7-4e03-8429-8bf286400a58" providerId="ADAL" clId="{EBC8E8A7-AEB8-460B-876F-E1DD7FA18DD2}" dt="2025-11-14T20:01:57.156" v="687" actId="962"/>
          <ac:grpSpMkLst>
            <pc:docMk/>
            <pc:sldMk cId="2670334631" sldId="367"/>
            <ac:grpSpMk id="7" creationId="{07F0BF4C-2BE3-4556-BB65-E9FFDE0B2EF2}"/>
          </ac:grpSpMkLst>
        </pc:grpChg>
        <pc:grpChg chg="mod">
          <ac:chgData name="Stelter, Erin" userId="1d4444a4-49d7-4e03-8429-8bf286400a58" providerId="ADAL" clId="{EBC8E8A7-AEB8-460B-876F-E1DD7FA18DD2}" dt="2025-11-14T20:01:54.598" v="683" actId="962"/>
          <ac:grpSpMkLst>
            <pc:docMk/>
            <pc:sldMk cId="2670334631" sldId="367"/>
            <ac:grpSpMk id="8" creationId="{1F029DE4-9288-40DA-B79C-890D7845740F}"/>
          </ac:grpSpMkLst>
        </pc:grpChg>
        <pc:grpChg chg="mod">
          <ac:chgData name="Stelter, Erin" userId="1d4444a4-49d7-4e03-8429-8bf286400a58" providerId="ADAL" clId="{EBC8E8A7-AEB8-460B-876F-E1DD7FA18DD2}" dt="2025-11-14T20:01:52.234" v="679" actId="962"/>
          <ac:grpSpMkLst>
            <pc:docMk/>
            <pc:sldMk cId="2670334631" sldId="367"/>
            <ac:grpSpMk id="9" creationId="{224E5BDC-8156-4AA4-86CE-EBAA529C7A85}"/>
          </ac:grpSpMkLst>
        </pc:grpChg>
        <pc:grpChg chg="mod">
          <ac:chgData name="Stelter, Erin" userId="1d4444a4-49d7-4e03-8429-8bf286400a58" providerId="ADAL" clId="{EBC8E8A7-AEB8-460B-876F-E1DD7FA18DD2}" dt="2025-11-14T20:01:55.867" v="685" actId="962"/>
          <ac:grpSpMkLst>
            <pc:docMk/>
            <pc:sldMk cId="2670334631" sldId="367"/>
            <ac:grpSpMk id="10" creationId="{35B259E3-77A3-453C-A27E-6AEFA3A83983}"/>
          </ac:grpSpMkLst>
        </pc:grpChg>
        <pc:grpChg chg="mod">
          <ac:chgData name="Stelter, Erin" userId="1d4444a4-49d7-4e03-8429-8bf286400a58" providerId="ADAL" clId="{EBC8E8A7-AEB8-460B-876F-E1DD7FA18DD2}" dt="2025-11-14T20:01:53.375" v="681" actId="962"/>
          <ac:grpSpMkLst>
            <pc:docMk/>
            <pc:sldMk cId="2670334631" sldId="367"/>
            <ac:grpSpMk id="11" creationId="{A5675367-8509-4D3B-9662-C4C657F8FC4A}"/>
          </ac:grpSpMkLst>
        </pc:grpChg>
        <pc:grpChg chg="mod">
          <ac:chgData name="Stelter, Erin" userId="1d4444a4-49d7-4e03-8429-8bf286400a58" providerId="ADAL" clId="{EBC8E8A7-AEB8-460B-876F-E1DD7FA18DD2}" dt="2025-11-14T20:01:56.508" v="686" actId="962"/>
          <ac:grpSpMkLst>
            <pc:docMk/>
            <pc:sldMk cId="2670334631" sldId="367"/>
            <ac:grpSpMk id="12" creationId="{032E7B36-A845-4726-A509-5FE4101967D7}"/>
          </ac:grpSpMkLst>
        </pc:grpChg>
        <pc:grpChg chg="mod">
          <ac:chgData name="Stelter, Erin" userId="1d4444a4-49d7-4e03-8429-8bf286400a58" providerId="ADAL" clId="{EBC8E8A7-AEB8-460B-876F-E1DD7FA18DD2}" dt="2025-11-14T20:01:57.859" v="688" actId="962"/>
          <ac:grpSpMkLst>
            <pc:docMk/>
            <pc:sldMk cId="2670334631" sldId="367"/>
            <ac:grpSpMk id="13" creationId="{2C2BA2DC-5698-4055-98F6-571BD023E1B4}"/>
          </ac:grpSpMkLst>
        </pc:grpChg>
        <pc:grpChg chg="mod">
          <ac:chgData name="Stelter, Erin" userId="1d4444a4-49d7-4e03-8429-8bf286400a58" providerId="ADAL" clId="{EBC8E8A7-AEB8-460B-876F-E1DD7FA18DD2}" dt="2025-11-14T19:27:47.422" v="422" actId="962"/>
          <ac:grpSpMkLst>
            <pc:docMk/>
            <pc:sldMk cId="2670334631" sldId="367"/>
            <ac:grpSpMk id="14" creationId="{124B12B1-6F08-FF24-1E3A-70463FCE11EF}"/>
          </ac:grpSpMkLst>
        </pc:grpChg>
        <pc:picChg chg="mod">
          <ac:chgData name="Stelter, Erin" userId="1d4444a4-49d7-4e03-8429-8bf286400a58" providerId="ADAL" clId="{EBC8E8A7-AEB8-460B-876F-E1DD7FA18DD2}" dt="2025-11-14T20:01:50.807" v="678" actId="962"/>
          <ac:picMkLst>
            <pc:docMk/>
            <pc:sldMk cId="2670334631" sldId="367"/>
            <ac:picMk id="155" creationId="{9470C7A6-55DA-4454-BC27-36627CA5F100}"/>
          </ac:picMkLst>
        </pc:picChg>
      </pc:sldChg>
      <pc:sldChg chg="addSp modSp mod">
        <pc:chgData name="Stelter, Erin" userId="1d4444a4-49d7-4e03-8429-8bf286400a58" providerId="ADAL" clId="{EBC8E8A7-AEB8-460B-876F-E1DD7FA18DD2}" dt="2025-11-14T20:12:57.732" v="1030" actId="13244"/>
        <pc:sldMkLst>
          <pc:docMk/>
          <pc:sldMk cId="2061056228" sldId="368"/>
        </pc:sldMkLst>
        <pc:spChg chg="add mod ord">
          <ac:chgData name="Stelter, Erin" userId="1d4444a4-49d7-4e03-8429-8bf286400a58" providerId="ADAL" clId="{EBC8E8A7-AEB8-460B-876F-E1DD7FA18DD2}" dt="2025-11-14T20:12:57.732" v="1030" actId="13244"/>
          <ac:spMkLst>
            <pc:docMk/>
            <pc:sldMk cId="2061056228" sldId="368"/>
            <ac:spMk id="2" creationId="{B6D15FAA-45F4-7168-4FEF-C16322ECA916}"/>
          </ac:spMkLst>
        </pc:spChg>
        <pc:spChg chg="mod">
          <ac:chgData name="Stelter, Erin" userId="1d4444a4-49d7-4e03-8429-8bf286400a58" providerId="ADAL" clId="{EBC8E8A7-AEB8-460B-876F-E1DD7FA18DD2}" dt="2025-11-14T19:28:18.848" v="423" actId="164"/>
          <ac:spMkLst>
            <pc:docMk/>
            <pc:sldMk cId="2061056228" sldId="368"/>
            <ac:spMk id="59" creationId="{603D506C-8331-4E68-9FFD-0D94D2A61B7F}"/>
          </ac:spMkLst>
        </pc:spChg>
        <pc:spChg chg="mod">
          <ac:chgData name="Stelter, Erin" userId="1d4444a4-49d7-4e03-8429-8bf286400a58" providerId="ADAL" clId="{EBC8E8A7-AEB8-460B-876F-E1DD7FA18DD2}" dt="2025-11-14T19:28:18.848" v="423" actId="164"/>
          <ac:spMkLst>
            <pc:docMk/>
            <pc:sldMk cId="2061056228" sldId="368"/>
            <ac:spMk id="60" creationId="{7DA11EC0-9C97-4E95-8F70-055341766DA5}"/>
          </ac:spMkLst>
        </pc:spChg>
        <pc:spChg chg="mod">
          <ac:chgData name="Stelter, Erin" userId="1d4444a4-49d7-4e03-8429-8bf286400a58" providerId="ADAL" clId="{EBC8E8A7-AEB8-460B-876F-E1DD7FA18DD2}" dt="2025-11-14T19:28:18.848" v="423" actId="164"/>
          <ac:spMkLst>
            <pc:docMk/>
            <pc:sldMk cId="2061056228" sldId="368"/>
            <ac:spMk id="64" creationId="{EB441257-F6BA-4D8F-A53B-66D475D75833}"/>
          </ac:spMkLst>
        </pc:spChg>
        <pc:spChg chg="mod">
          <ac:chgData name="Stelter, Erin" userId="1d4444a4-49d7-4e03-8429-8bf286400a58" providerId="ADAL" clId="{EBC8E8A7-AEB8-460B-876F-E1DD7FA18DD2}" dt="2025-11-14T19:28:18.848" v="423" actId="164"/>
          <ac:spMkLst>
            <pc:docMk/>
            <pc:sldMk cId="2061056228" sldId="368"/>
            <ac:spMk id="65" creationId="{089DD64E-265B-4E1E-8628-34C6FF7B4778}"/>
          </ac:spMkLst>
        </pc:spChg>
        <pc:spChg chg="mod">
          <ac:chgData name="Stelter, Erin" userId="1d4444a4-49d7-4e03-8429-8bf286400a58" providerId="ADAL" clId="{EBC8E8A7-AEB8-460B-876F-E1DD7FA18DD2}" dt="2025-11-14T19:28:18.848" v="423" actId="164"/>
          <ac:spMkLst>
            <pc:docMk/>
            <pc:sldMk cId="2061056228" sldId="368"/>
            <ac:spMk id="66" creationId="{7ACB6E94-37CF-4D04-9A61-1F591320E2A1}"/>
          </ac:spMkLst>
        </pc:spChg>
        <pc:spChg chg="mod">
          <ac:chgData name="Stelter, Erin" userId="1d4444a4-49d7-4e03-8429-8bf286400a58" providerId="ADAL" clId="{EBC8E8A7-AEB8-460B-876F-E1DD7FA18DD2}" dt="2025-11-14T19:28:18.848" v="423" actId="164"/>
          <ac:spMkLst>
            <pc:docMk/>
            <pc:sldMk cId="2061056228" sldId="368"/>
            <ac:spMk id="105" creationId="{1D020178-4DFE-437F-ABFC-A8D65EDDE9A0}"/>
          </ac:spMkLst>
        </pc:spChg>
        <pc:spChg chg="mod">
          <ac:chgData name="Stelter, Erin" userId="1d4444a4-49d7-4e03-8429-8bf286400a58" providerId="ADAL" clId="{EBC8E8A7-AEB8-460B-876F-E1DD7FA18DD2}" dt="2025-11-14T19:28:18.848" v="423" actId="164"/>
          <ac:spMkLst>
            <pc:docMk/>
            <pc:sldMk cId="2061056228" sldId="368"/>
            <ac:spMk id="106" creationId="{BC2EBBEE-E22A-4304-B074-F66197356D6C}"/>
          </ac:spMkLst>
        </pc:spChg>
        <pc:spChg chg="mod">
          <ac:chgData name="Stelter, Erin" userId="1d4444a4-49d7-4e03-8429-8bf286400a58" providerId="ADAL" clId="{EBC8E8A7-AEB8-460B-876F-E1DD7FA18DD2}" dt="2025-11-14T19:28:18.848" v="423" actId="164"/>
          <ac:spMkLst>
            <pc:docMk/>
            <pc:sldMk cId="2061056228" sldId="368"/>
            <ac:spMk id="111" creationId="{657112A9-27D7-4940-83BA-8E500F2EEC56}"/>
          </ac:spMkLst>
        </pc:spChg>
        <pc:spChg chg="mod">
          <ac:chgData name="Stelter, Erin" userId="1d4444a4-49d7-4e03-8429-8bf286400a58" providerId="ADAL" clId="{EBC8E8A7-AEB8-460B-876F-E1DD7FA18DD2}" dt="2025-11-14T19:28:18.848" v="423" actId="164"/>
          <ac:spMkLst>
            <pc:docMk/>
            <pc:sldMk cId="2061056228" sldId="368"/>
            <ac:spMk id="112" creationId="{5DA5CB46-92D5-4009-B454-E605BE3F4156}"/>
          </ac:spMkLst>
        </pc:spChg>
        <pc:spChg chg="mod">
          <ac:chgData name="Stelter, Erin" userId="1d4444a4-49d7-4e03-8429-8bf286400a58" providerId="ADAL" clId="{EBC8E8A7-AEB8-460B-876F-E1DD7FA18DD2}" dt="2025-11-14T19:28:18.848" v="423" actId="164"/>
          <ac:spMkLst>
            <pc:docMk/>
            <pc:sldMk cId="2061056228" sldId="368"/>
            <ac:spMk id="117" creationId="{95F72C53-7EA3-4798-B88E-CBAD82FF672E}"/>
          </ac:spMkLst>
        </pc:spChg>
        <pc:grpChg chg="mod">
          <ac:chgData name="Stelter, Erin" userId="1d4444a4-49d7-4e03-8429-8bf286400a58" providerId="ADAL" clId="{EBC8E8A7-AEB8-460B-876F-E1DD7FA18DD2}" dt="2025-11-14T19:28:20.835" v="424" actId="962"/>
          <ac:grpSpMkLst>
            <pc:docMk/>
            <pc:sldMk cId="2061056228" sldId="368"/>
            <ac:grpSpMk id="3" creationId="{0920941F-3EE8-89C1-B830-B4E6E815246E}"/>
          </ac:grpSpMkLst>
        </pc:grpChg>
      </pc:sldChg>
      <pc:sldChg chg="addSp modSp mod">
        <pc:chgData name="Stelter, Erin" userId="1d4444a4-49d7-4e03-8429-8bf286400a58" providerId="ADAL" clId="{EBC8E8A7-AEB8-460B-876F-E1DD7FA18DD2}" dt="2025-11-14T20:13:15.500" v="1033" actId="13244"/>
        <pc:sldMkLst>
          <pc:docMk/>
          <pc:sldMk cId="2247035213" sldId="369"/>
        </pc:sldMkLst>
        <pc:spChg chg="add mod ord">
          <ac:chgData name="Stelter, Erin" userId="1d4444a4-49d7-4e03-8429-8bf286400a58" providerId="ADAL" clId="{EBC8E8A7-AEB8-460B-876F-E1DD7FA18DD2}" dt="2025-11-14T20:13:15.500" v="1033" actId="13244"/>
          <ac:spMkLst>
            <pc:docMk/>
            <pc:sldMk cId="2247035213" sldId="369"/>
            <ac:spMk id="4" creationId="{D7CC198D-6CD6-051F-2E52-41A869EC4CAA}"/>
          </ac:spMkLst>
        </pc:spChg>
        <pc:spChg chg="mod">
          <ac:chgData name="Stelter, Erin" userId="1d4444a4-49d7-4e03-8429-8bf286400a58" providerId="ADAL" clId="{EBC8E8A7-AEB8-460B-876F-E1DD7FA18DD2}" dt="2025-11-14T19:30:47.892" v="429" actId="164"/>
          <ac:spMkLst>
            <pc:docMk/>
            <pc:sldMk cId="2247035213" sldId="369"/>
            <ac:spMk id="56" creationId="{7C0DE05A-CEB4-44E7-A879-7CDBFED38CB5}"/>
          </ac:spMkLst>
        </pc:spChg>
        <pc:spChg chg="mod">
          <ac:chgData name="Stelter, Erin" userId="1d4444a4-49d7-4e03-8429-8bf286400a58" providerId="ADAL" clId="{EBC8E8A7-AEB8-460B-876F-E1DD7FA18DD2}" dt="2025-11-14T19:30:47.892" v="429" actId="164"/>
          <ac:spMkLst>
            <pc:docMk/>
            <pc:sldMk cId="2247035213" sldId="369"/>
            <ac:spMk id="57" creationId="{5591187D-8BAD-45A0-ACE6-A902E64287C8}"/>
          </ac:spMkLst>
        </pc:spChg>
        <pc:spChg chg="mod">
          <ac:chgData name="Stelter, Erin" userId="1d4444a4-49d7-4e03-8429-8bf286400a58" providerId="ADAL" clId="{EBC8E8A7-AEB8-460B-876F-E1DD7FA18DD2}" dt="2025-11-14T19:30:47.892" v="429" actId="164"/>
          <ac:spMkLst>
            <pc:docMk/>
            <pc:sldMk cId="2247035213" sldId="369"/>
            <ac:spMk id="62" creationId="{53F3072B-0D56-413E-84D7-0EED864EDC8E}"/>
          </ac:spMkLst>
        </pc:spChg>
        <pc:spChg chg="mod">
          <ac:chgData name="Stelter, Erin" userId="1d4444a4-49d7-4e03-8429-8bf286400a58" providerId="ADAL" clId="{EBC8E8A7-AEB8-460B-876F-E1DD7FA18DD2}" dt="2025-11-14T19:30:47.892" v="429" actId="164"/>
          <ac:spMkLst>
            <pc:docMk/>
            <pc:sldMk cId="2247035213" sldId="369"/>
            <ac:spMk id="78" creationId="{91C08440-48C1-4811-AC45-0982B357FF50}"/>
          </ac:spMkLst>
        </pc:spChg>
        <pc:spChg chg="mod">
          <ac:chgData name="Stelter, Erin" userId="1d4444a4-49d7-4e03-8429-8bf286400a58" providerId="ADAL" clId="{EBC8E8A7-AEB8-460B-876F-E1DD7FA18DD2}" dt="2025-11-14T19:30:47.892" v="429" actId="164"/>
          <ac:spMkLst>
            <pc:docMk/>
            <pc:sldMk cId="2247035213" sldId="369"/>
            <ac:spMk id="91" creationId="{12B2E552-99AB-414C-BAA5-259613837779}"/>
          </ac:spMkLst>
        </pc:spChg>
        <pc:spChg chg="mod">
          <ac:chgData name="Stelter, Erin" userId="1d4444a4-49d7-4e03-8429-8bf286400a58" providerId="ADAL" clId="{EBC8E8A7-AEB8-460B-876F-E1DD7FA18DD2}" dt="2025-11-14T19:30:47.892" v="429" actId="164"/>
          <ac:spMkLst>
            <pc:docMk/>
            <pc:sldMk cId="2247035213" sldId="369"/>
            <ac:spMk id="93" creationId="{7D2FCBA1-98D5-4C71-97FF-6B6A03183702}"/>
          </ac:spMkLst>
        </pc:spChg>
        <pc:spChg chg="mod">
          <ac:chgData name="Stelter, Erin" userId="1d4444a4-49d7-4e03-8429-8bf286400a58" providerId="ADAL" clId="{EBC8E8A7-AEB8-460B-876F-E1DD7FA18DD2}" dt="2025-11-14T19:30:47.892" v="429" actId="164"/>
          <ac:spMkLst>
            <pc:docMk/>
            <pc:sldMk cId="2247035213" sldId="369"/>
            <ac:spMk id="105" creationId="{1D020178-4DFE-437F-ABFC-A8D65EDDE9A0}"/>
          </ac:spMkLst>
        </pc:spChg>
        <pc:spChg chg="mod">
          <ac:chgData name="Stelter, Erin" userId="1d4444a4-49d7-4e03-8429-8bf286400a58" providerId="ADAL" clId="{EBC8E8A7-AEB8-460B-876F-E1DD7FA18DD2}" dt="2025-11-14T19:30:47.892" v="429" actId="164"/>
          <ac:spMkLst>
            <pc:docMk/>
            <pc:sldMk cId="2247035213" sldId="369"/>
            <ac:spMk id="110" creationId="{5B65AB07-D5B7-4C49-8CC1-3C30DBAA4F92}"/>
          </ac:spMkLst>
        </pc:spChg>
        <pc:spChg chg="mod">
          <ac:chgData name="Stelter, Erin" userId="1d4444a4-49d7-4e03-8429-8bf286400a58" providerId="ADAL" clId="{EBC8E8A7-AEB8-460B-876F-E1DD7FA18DD2}" dt="2025-11-14T19:30:47.892" v="429" actId="164"/>
          <ac:spMkLst>
            <pc:docMk/>
            <pc:sldMk cId="2247035213" sldId="369"/>
            <ac:spMk id="111" creationId="{657112A9-27D7-4940-83BA-8E500F2EEC56}"/>
          </ac:spMkLst>
        </pc:spChg>
        <pc:spChg chg="mod">
          <ac:chgData name="Stelter, Erin" userId="1d4444a4-49d7-4e03-8429-8bf286400a58" providerId="ADAL" clId="{EBC8E8A7-AEB8-460B-876F-E1DD7FA18DD2}" dt="2025-11-14T19:30:47.892" v="429" actId="164"/>
          <ac:spMkLst>
            <pc:docMk/>
            <pc:sldMk cId="2247035213" sldId="369"/>
            <ac:spMk id="116" creationId="{536F307A-E71B-49D8-B993-3C34389786F1}"/>
          </ac:spMkLst>
        </pc:spChg>
        <pc:grpChg chg="mod">
          <ac:chgData name="Stelter, Erin" userId="1d4444a4-49d7-4e03-8429-8bf286400a58" providerId="ADAL" clId="{EBC8E8A7-AEB8-460B-876F-E1DD7FA18DD2}" dt="2025-11-14T20:02:08.447" v="700" actId="962"/>
          <ac:grpSpMkLst>
            <pc:docMk/>
            <pc:sldMk cId="2247035213" sldId="369"/>
            <ac:grpSpMk id="2" creationId="{6B8338D3-A33A-4A30-8202-6E20E7DDACE7}"/>
          </ac:grpSpMkLst>
        </pc:grpChg>
        <pc:grpChg chg="mod">
          <ac:chgData name="Stelter, Erin" userId="1d4444a4-49d7-4e03-8429-8bf286400a58" providerId="ADAL" clId="{EBC8E8A7-AEB8-460B-876F-E1DD7FA18DD2}" dt="2025-11-14T20:02:09.149" v="701" actId="962"/>
          <ac:grpSpMkLst>
            <pc:docMk/>
            <pc:sldMk cId="2247035213" sldId="369"/>
            <ac:grpSpMk id="3" creationId="{E6CD9D2B-4DB0-43DB-974B-D8014D54F4C1}"/>
          </ac:grpSpMkLst>
        </pc:grpChg>
        <pc:grpChg chg="mod">
          <ac:chgData name="Stelter, Erin" userId="1d4444a4-49d7-4e03-8429-8bf286400a58" providerId="ADAL" clId="{EBC8E8A7-AEB8-460B-876F-E1DD7FA18DD2}" dt="2025-11-14T20:02:09.844" v="702" actId="962"/>
          <ac:grpSpMkLst>
            <pc:docMk/>
            <pc:sldMk cId="2247035213" sldId="369"/>
            <ac:grpSpMk id="5" creationId="{847C08FD-19A2-481F-86F4-EB5FB71819CE}"/>
          </ac:grpSpMkLst>
        </pc:grpChg>
        <pc:grpChg chg="mod">
          <ac:chgData name="Stelter, Erin" userId="1d4444a4-49d7-4e03-8429-8bf286400a58" providerId="ADAL" clId="{EBC8E8A7-AEB8-460B-876F-E1DD7FA18DD2}" dt="2025-11-14T20:02:15.346" v="708" actId="962"/>
          <ac:grpSpMkLst>
            <pc:docMk/>
            <pc:sldMk cId="2247035213" sldId="369"/>
            <ac:grpSpMk id="7" creationId="{F1656218-C5FC-4786-A6FA-B6ED84545C25}"/>
          </ac:grpSpMkLst>
        </pc:grpChg>
        <pc:grpChg chg="mod">
          <ac:chgData name="Stelter, Erin" userId="1d4444a4-49d7-4e03-8429-8bf286400a58" providerId="ADAL" clId="{EBC8E8A7-AEB8-460B-876F-E1DD7FA18DD2}" dt="2025-11-14T20:02:13.989" v="706" actId="962"/>
          <ac:grpSpMkLst>
            <pc:docMk/>
            <pc:sldMk cId="2247035213" sldId="369"/>
            <ac:grpSpMk id="8" creationId="{32F98A60-38E1-44F0-B420-E181FAEA9AF9}"/>
          </ac:grpSpMkLst>
        </pc:grpChg>
        <pc:grpChg chg="mod">
          <ac:chgData name="Stelter, Erin" userId="1d4444a4-49d7-4e03-8429-8bf286400a58" providerId="ADAL" clId="{EBC8E8A7-AEB8-460B-876F-E1DD7FA18DD2}" dt="2025-11-14T20:02:14.664" v="707" actId="962"/>
          <ac:grpSpMkLst>
            <pc:docMk/>
            <pc:sldMk cId="2247035213" sldId="369"/>
            <ac:grpSpMk id="9" creationId="{9DE2CCE3-BEDB-4F9F-AC12-E4761F1A50C6}"/>
          </ac:grpSpMkLst>
        </pc:grpChg>
        <pc:grpChg chg="mod">
          <ac:chgData name="Stelter, Erin" userId="1d4444a4-49d7-4e03-8429-8bf286400a58" providerId="ADAL" clId="{EBC8E8A7-AEB8-460B-876F-E1DD7FA18DD2}" dt="2025-11-14T20:02:13.391" v="705" actId="962"/>
          <ac:grpSpMkLst>
            <pc:docMk/>
            <pc:sldMk cId="2247035213" sldId="369"/>
            <ac:grpSpMk id="10" creationId="{5903A63B-DDD0-437F-AEBA-8DF8DAE90ABC}"/>
          </ac:grpSpMkLst>
        </pc:grpChg>
        <pc:grpChg chg="mod">
          <ac:chgData name="Stelter, Erin" userId="1d4444a4-49d7-4e03-8429-8bf286400a58" providerId="ADAL" clId="{EBC8E8A7-AEB8-460B-876F-E1DD7FA18DD2}" dt="2025-11-14T20:02:16.026" v="709" actId="962"/>
          <ac:grpSpMkLst>
            <pc:docMk/>
            <pc:sldMk cId="2247035213" sldId="369"/>
            <ac:grpSpMk id="11" creationId="{1C6BAB8B-8B5B-4F81-ADD1-D27A3E44D30F}"/>
          </ac:grpSpMkLst>
        </pc:grpChg>
        <pc:grpChg chg="mod">
          <ac:chgData name="Stelter, Erin" userId="1d4444a4-49d7-4e03-8429-8bf286400a58" providerId="ADAL" clId="{EBC8E8A7-AEB8-460B-876F-E1DD7FA18DD2}" dt="2025-11-14T20:02:16.669" v="710" actId="962"/>
          <ac:grpSpMkLst>
            <pc:docMk/>
            <pc:sldMk cId="2247035213" sldId="369"/>
            <ac:grpSpMk id="12" creationId="{9C513962-42CC-4A1B-A7B9-FDFEDF91B4AE}"/>
          </ac:grpSpMkLst>
        </pc:grpChg>
        <pc:grpChg chg="mod">
          <ac:chgData name="Stelter, Erin" userId="1d4444a4-49d7-4e03-8429-8bf286400a58" providerId="ADAL" clId="{EBC8E8A7-AEB8-460B-876F-E1DD7FA18DD2}" dt="2025-11-14T19:30:49.509" v="430" actId="962"/>
          <ac:grpSpMkLst>
            <pc:docMk/>
            <pc:sldMk cId="2247035213" sldId="369"/>
            <ac:grpSpMk id="13" creationId="{B24433BA-D029-58A2-C386-BD1885092473}"/>
          </ac:grpSpMkLst>
        </pc:grpChg>
        <pc:picChg chg="mod">
          <ac:chgData name="Stelter, Erin" userId="1d4444a4-49d7-4e03-8429-8bf286400a58" providerId="ADAL" clId="{EBC8E8A7-AEB8-460B-876F-E1DD7FA18DD2}" dt="2025-11-14T20:02:12.423" v="704" actId="962"/>
          <ac:picMkLst>
            <pc:docMk/>
            <pc:sldMk cId="2247035213" sldId="369"/>
            <ac:picMk id="155" creationId="{9470C7A6-55DA-4454-BC27-36627CA5F100}"/>
          </ac:picMkLst>
        </pc:picChg>
      </pc:sldChg>
      <pc:sldChg chg="addSp modSp mod">
        <pc:chgData name="Stelter, Erin" userId="1d4444a4-49d7-4e03-8429-8bf286400a58" providerId="ADAL" clId="{EBC8E8A7-AEB8-460B-876F-E1DD7FA18DD2}" dt="2025-11-14T20:13:22.471" v="1034" actId="13244"/>
        <pc:sldMkLst>
          <pc:docMk/>
          <pc:sldMk cId="3420123403" sldId="370"/>
        </pc:sldMkLst>
        <pc:spChg chg="add mod ord">
          <ac:chgData name="Stelter, Erin" userId="1d4444a4-49d7-4e03-8429-8bf286400a58" providerId="ADAL" clId="{EBC8E8A7-AEB8-460B-876F-E1DD7FA18DD2}" dt="2025-11-14T20:13:22.471" v="1034" actId="13244"/>
          <ac:spMkLst>
            <pc:docMk/>
            <pc:sldMk cId="3420123403" sldId="370"/>
            <ac:spMk id="2" creationId="{96391159-DB4A-1CFC-0E2E-85C90DE8FA75}"/>
          </ac:spMkLst>
        </pc:spChg>
        <pc:spChg chg="mod">
          <ac:chgData name="Stelter, Erin" userId="1d4444a4-49d7-4e03-8429-8bf286400a58" providerId="ADAL" clId="{EBC8E8A7-AEB8-460B-876F-E1DD7FA18DD2}" dt="2025-11-14T19:31:32.016" v="431" actId="164"/>
          <ac:spMkLst>
            <pc:docMk/>
            <pc:sldMk cId="3420123403" sldId="370"/>
            <ac:spMk id="56" creationId="{7C0DE05A-CEB4-44E7-A879-7CDBFED38CB5}"/>
          </ac:spMkLst>
        </pc:spChg>
        <pc:spChg chg="mod">
          <ac:chgData name="Stelter, Erin" userId="1d4444a4-49d7-4e03-8429-8bf286400a58" providerId="ADAL" clId="{EBC8E8A7-AEB8-460B-876F-E1DD7FA18DD2}" dt="2025-11-14T19:31:32.016" v="431" actId="164"/>
          <ac:spMkLst>
            <pc:docMk/>
            <pc:sldMk cId="3420123403" sldId="370"/>
            <ac:spMk id="59" creationId="{603D506C-8331-4E68-9FFD-0D94D2A61B7F}"/>
          </ac:spMkLst>
        </pc:spChg>
        <pc:spChg chg="mod">
          <ac:chgData name="Stelter, Erin" userId="1d4444a4-49d7-4e03-8429-8bf286400a58" providerId="ADAL" clId="{EBC8E8A7-AEB8-460B-876F-E1DD7FA18DD2}" dt="2025-11-14T19:31:32.016" v="431" actId="164"/>
          <ac:spMkLst>
            <pc:docMk/>
            <pc:sldMk cId="3420123403" sldId="370"/>
            <ac:spMk id="60" creationId="{7DA11EC0-9C97-4E95-8F70-055341766DA5}"/>
          </ac:spMkLst>
        </pc:spChg>
        <pc:spChg chg="mod">
          <ac:chgData name="Stelter, Erin" userId="1d4444a4-49d7-4e03-8429-8bf286400a58" providerId="ADAL" clId="{EBC8E8A7-AEB8-460B-876F-E1DD7FA18DD2}" dt="2025-11-14T19:31:32.016" v="431" actId="164"/>
          <ac:spMkLst>
            <pc:docMk/>
            <pc:sldMk cId="3420123403" sldId="370"/>
            <ac:spMk id="68" creationId="{E0E22CE5-0B1F-4807-84F1-A0A616E697C9}"/>
          </ac:spMkLst>
        </pc:spChg>
        <pc:spChg chg="mod">
          <ac:chgData name="Stelter, Erin" userId="1d4444a4-49d7-4e03-8429-8bf286400a58" providerId="ADAL" clId="{EBC8E8A7-AEB8-460B-876F-E1DD7FA18DD2}" dt="2025-11-14T19:31:32.016" v="431" actId="164"/>
          <ac:spMkLst>
            <pc:docMk/>
            <pc:sldMk cId="3420123403" sldId="370"/>
            <ac:spMk id="77" creationId="{608B5126-E651-4D03-80C6-6AA826E6B64C}"/>
          </ac:spMkLst>
        </pc:spChg>
        <pc:spChg chg="mod">
          <ac:chgData name="Stelter, Erin" userId="1d4444a4-49d7-4e03-8429-8bf286400a58" providerId="ADAL" clId="{EBC8E8A7-AEB8-460B-876F-E1DD7FA18DD2}" dt="2025-11-14T19:31:32.016" v="431" actId="164"/>
          <ac:spMkLst>
            <pc:docMk/>
            <pc:sldMk cId="3420123403" sldId="370"/>
            <ac:spMk id="107" creationId="{84BF6BED-7DBD-4446-A89B-397A3E128455}"/>
          </ac:spMkLst>
        </pc:spChg>
        <pc:spChg chg="mod">
          <ac:chgData name="Stelter, Erin" userId="1d4444a4-49d7-4e03-8429-8bf286400a58" providerId="ADAL" clId="{EBC8E8A7-AEB8-460B-876F-E1DD7FA18DD2}" dt="2025-11-14T19:31:32.016" v="431" actId="164"/>
          <ac:spMkLst>
            <pc:docMk/>
            <pc:sldMk cId="3420123403" sldId="370"/>
            <ac:spMk id="109" creationId="{4671F1E6-135D-4D80-9A24-207282D57070}"/>
          </ac:spMkLst>
        </pc:spChg>
        <pc:spChg chg="mod">
          <ac:chgData name="Stelter, Erin" userId="1d4444a4-49d7-4e03-8429-8bf286400a58" providerId="ADAL" clId="{EBC8E8A7-AEB8-460B-876F-E1DD7FA18DD2}" dt="2025-11-14T19:31:32.016" v="431" actId="164"/>
          <ac:spMkLst>
            <pc:docMk/>
            <pc:sldMk cId="3420123403" sldId="370"/>
            <ac:spMk id="110" creationId="{5B65AB07-D5B7-4C49-8CC1-3C30DBAA4F92}"/>
          </ac:spMkLst>
        </pc:spChg>
        <pc:spChg chg="mod">
          <ac:chgData name="Stelter, Erin" userId="1d4444a4-49d7-4e03-8429-8bf286400a58" providerId="ADAL" clId="{EBC8E8A7-AEB8-460B-876F-E1DD7FA18DD2}" dt="2025-11-14T19:31:32.016" v="431" actId="164"/>
          <ac:spMkLst>
            <pc:docMk/>
            <pc:sldMk cId="3420123403" sldId="370"/>
            <ac:spMk id="111" creationId="{657112A9-27D7-4940-83BA-8E500F2EEC56}"/>
          </ac:spMkLst>
        </pc:spChg>
        <pc:spChg chg="mod">
          <ac:chgData name="Stelter, Erin" userId="1d4444a4-49d7-4e03-8429-8bf286400a58" providerId="ADAL" clId="{EBC8E8A7-AEB8-460B-876F-E1DD7FA18DD2}" dt="2025-11-14T19:31:32.016" v="431" actId="164"/>
          <ac:spMkLst>
            <pc:docMk/>
            <pc:sldMk cId="3420123403" sldId="370"/>
            <ac:spMk id="113" creationId="{173944FD-7B64-46F3-916C-BD8BCF9CBCAC}"/>
          </ac:spMkLst>
        </pc:spChg>
        <pc:grpChg chg="mod">
          <ac:chgData name="Stelter, Erin" userId="1d4444a4-49d7-4e03-8429-8bf286400a58" providerId="ADAL" clId="{EBC8E8A7-AEB8-460B-876F-E1DD7FA18DD2}" dt="2025-11-14T19:31:33.458" v="432" actId="962"/>
          <ac:grpSpMkLst>
            <pc:docMk/>
            <pc:sldMk cId="3420123403" sldId="370"/>
            <ac:grpSpMk id="3" creationId="{6A09F6AE-581F-9EE7-1480-893A5CBE823F}"/>
          </ac:grpSpMkLst>
        </pc:grpChg>
      </pc:sldChg>
      <pc:sldChg chg="addSp modSp mod">
        <pc:chgData name="Stelter, Erin" userId="1d4444a4-49d7-4e03-8429-8bf286400a58" providerId="ADAL" clId="{EBC8E8A7-AEB8-460B-876F-E1DD7FA18DD2}" dt="2025-11-14T20:13:29.937" v="1035" actId="13244"/>
        <pc:sldMkLst>
          <pc:docMk/>
          <pc:sldMk cId="1059323707" sldId="371"/>
        </pc:sldMkLst>
        <pc:spChg chg="add mod ord">
          <ac:chgData name="Stelter, Erin" userId="1d4444a4-49d7-4e03-8429-8bf286400a58" providerId="ADAL" clId="{EBC8E8A7-AEB8-460B-876F-E1DD7FA18DD2}" dt="2025-11-14T20:13:29.937" v="1035" actId="13244"/>
          <ac:spMkLst>
            <pc:docMk/>
            <pc:sldMk cId="1059323707" sldId="371"/>
            <ac:spMk id="2" creationId="{916E91FA-969E-A374-E50B-7C6F72927F2E}"/>
          </ac:spMkLst>
        </pc:spChg>
        <pc:spChg chg="mod">
          <ac:chgData name="Stelter, Erin" userId="1d4444a4-49d7-4e03-8429-8bf286400a58" providerId="ADAL" clId="{EBC8E8A7-AEB8-460B-876F-E1DD7FA18DD2}" dt="2025-11-14T19:32:12.053" v="433" actId="164"/>
          <ac:spMkLst>
            <pc:docMk/>
            <pc:sldMk cId="1059323707" sldId="371"/>
            <ac:spMk id="59" creationId="{603D506C-8331-4E68-9FFD-0D94D2A61B7F}"/>
          </ac:spMkLst>
        </pc:spChg>
        <pc:spChg chg="mod">
          <ac:chgData name="Stelter, Erin" userId="1d4444a4-49d7-4e03-8429-8bf286400a58" providerId="ADAL" clId="{EBC8E8A7-AEB8-460B-876F-E1DD7FA18DD2}" dt="2025-11-14T19:32:12.053" v="433" actId="164"/>
          <ac:spMkLst>
            <pc:docMk/>
            <pc:sldMk cId="1059323707" sldId="371"/>
            <ac:spMk id="61" creationId="{A52C141E-7BC5-4C6E-8C76-8095DA53BCBA}"/>
          </ac:spMkLst>
        </pc:spChg>
        <pc:spChg chg="mod">
          <ac:chgData name="Stelter, Erin" userId="1d4444a4-49d7-4e03-8429-8bf286400a58" providerId="ADAL" clId="{EBC8E8A7-AEB8-460B-876F-E1DD7FA18DD2}" dt="2025-11-14T19:32:12.053" v="433" actId="164"/>
          <ac:spMkLst>
            <pc:docMk/>
            <pc:sldMk cId="1059323707" sldId="371"/>
            <ac:spMk id="66" creationId="{7ACB6E94-37CF-4D04-9A61-1F591320E2A1}"/>
          </ac:spMkLst>
        </pc:spChg>
        <pc:spChg chg="mod">
          <ac:chgData name="Stelter, Erin" userId="1d4444a4-49d7-4e03-8429-8bf286400a58" providerId="ADAL" clId="{EBC8E8A7-AEB8-460B-876F-E1DD7FA18DD2}" dt="2025-11-14T19:32:12.053" v="433" actId="164"/>
          <ac:spMkLst>
            <pc:docMk/>
            <pc:sldMk cId="1059323707" sldId="371"/>
            <ac:spMk id="68" creationId="{E0E22CE5-0B1F-4807-84F1-A0A616E697C9}"/>
          </ac:spMkLst>
        </pc:spChg>
        <pc:spChg chg="mod">
          <ac:chgData name="Stelter, Erin" userId="1d4444a4-49d7-4e03-8429-8bf286400a58" providerId="ADAL" clId="{EBC8E8A7-AEB8-460B-876F-E1DD7FA18DD2}" dt="2025-11-14T19:32:12.053" v="433" actId="164"/>
          <ac:spMkLst>
            <pc:docMk/>
            <pc:sldMk cId="1059323707" sldId="371"/>
            <ac:spMk id="71" creationId="{C25469B0-12A4-4230-825D-14EAE2FD586F}"/>
          </ac:spMkLst>
        </pc:spChg>
        <pc:spChg chg="mod">
          <ac:chgData name="Stelter, Erin" userId="1d4444a4-49d7-4e03-8429-8bf286400a58" providerId="ADAL" clId="{EBC8E8A7-AEB8-460B-876F-E1DD7FA18DD2}" dt="2025-11-14T19:32:12.053" v="433" actId="164"/>
          <ac:spMkLst>
            <pc:docMk/>
            <pc:sldMk cId="1059323707" sldId="371"/>
            <ac:spMk id="96" creationId="{FA08D9E2-BF74-4B45-AE1E-1DCC300FCB38}"/>
          </ac:spMkLst>
        </pc:spChg>
        <pc:spChg chg="mod">
          <ac:chgData name="Stelter, Erin" userId="1d4444a4-49d7-4e03-8429-8bf286400a58" providerId="ADAL" clId="{EBC8E8A7-AEB8-460B-876F-E1DD7FA18DD2}" dt="2025-11-14T19:32:12.053" v="433" actId="164"/>
          <ac:spMkLst>
            <pc:docMk/>
            <pc:sldMk cId="1059323707" sldId="371"/>
            <ac:spMk id="102" creationId="{A2938417-C45A-4024-8418-2C99C93B2B30}"/>
          </ac:spMkLst>
        </pc:spChg>
        <pc:spChg chg="mod">
          <ac:chgData name="Stelter, Erin" userId="1d4444a4-49d7-4e03-8429-8bf286400a58" providerId="ADAL" clId="{EBC8E8A7-AEB8-460B-876F-E1DD7FA18DD2}" dt="2025-11-14T19:32:12.053" v="433" actId="164"/>
          <ac:spMkLst>
            <pc:docMk/>
            <pc:sldMk cId="1059323707" sldId="371"/>
            <ac:spMk id="103" creationId="{D2454989-FBE8-4C6E-AFD6-9E275EE04D43}"/>
          </ac:spMkLst>
        </pc:spChg>
        <pc:spChg chg="mod">
          <ac:chgData name="Stelter, Erin" userId="1d4444a4-49d7-4e03-8429-8bf286400a58" providerId="ADAL" clId="{EBC8E8A7-AEB8-460B-876F-E1DD7FA18DD2}" dt="2025-11-14T19:32:12.053" v="433" actId="164"/>
          <ac:spMkLst>
            <pc:docMk/>
            <pc:sldMk cId="1059323707" sldId="371"/>
            <ac:spMk id="106" creationId="{BC2EBBEE-E22A-4304-B074-F66197356D6C}"/>
          </ac:spMkLst>
        </pc:spChg>
        <pc:spChg chg="mod">
          <ac:chgData name="Stelter, Erin" userId="1d4444a4-49d7-4e03-8429-8bf286400a58" providerId="ADAL" clId="{EBC8E8A7-AEB8-460B-876F-E1DD7FA18DD2}" dt="2025-11-14T19:32:12.053" v="433" actId="164"/>
          <ac:spMkLst>
            <pc:docMk/>
            <pc:sldMk cId="1059323707" sldId="371"/>
            <ac:spMk id="116" creationId="{536F307A-E71B-49D8-B993-3C34389786F1}"/>
          </ac:spMkLst>
        </pc:spChg>
        <pc:grpChg chg="mod">
          <ac:chgData name="Stelter, Erin" userId="1d4444a4-49d7-4e03-8429-8bf286400a58" providerId="ADAL" clId="{EBC8E8A7-AEB8-460B-876F-E1DD7FA18DD2}" dt="2025-11-14T19:32:13.470" v="434" actId="962"/>
          <ac:grpSpMkLst>
            <pc:docMk/>
            <pc:sldMk cId="1059323707" sldId="371"/>
            <ac:grpSpMk id="3" creationId="{73A400DF-8512-2594-7FE2-A4C93599B495}"/>
          </ac:grpSpMkLst>
        </pc:grpChg>
        <pc:grpChg chg="mod">
          <ac:chgData name="Stelter, Erin" userId="1d4444a4-49d7-4e03-8429-8bf286400a58" providerId="ADAL" clId="{EBC8E8A7-AEB8-460B-876F-E1DD7FA18DD2}" dt="2025-11-14T20:02:18.142" v="711" actId="962"/>
          <ac:grpSpMkLst>
            <pc:docMk/>
            <pc:sldMk cId="1059323707" sldId="371"/>
            <ac:grpSpMk id="4" creationId="{3E5618F9-D11D-4506-8F07-22978091B227}"/>
          </ac:grpSpMkLst>
        </pc:grpChg>
        <pc:grpChg chg="mod">
          <ac:chgData name="Stelter, Erin" userId="1d4444a4-49d7-4e03-8429-8bf286400a58" providerId="ADAL" clId="{EBC8E8A7-AEB8-460B-876F-E1DD7FA18DD2}" dt="2025-11-14T20:02:25.110" v="717" actId="962"/>
          <ac:grpSpMkLst>
            <pc:docMk/>
            <pc:sldMk cId="1059323707" sldId="371"/>
            <ac:grpSpMk id="11" creationId="{022CD63D-95BB-4B6E-A499-E373D7EF2210}"/>
          </ac:grpSpMkLst>
        </pc:grpChg>
        <pc:grpChg chg="mod">
          <ac:chgData name="Stelter, Erin" userId="1d4444a4-49d7-4e03-8429-8bf286400a58" providerId="ADAL" clId="{EBC8E8A7-AEB8-460B-876F-E1DD7FA18DD2}" dt="2025-11-14T20:02:18.871" v="712" actId="962"/>
          <ac:grpSpMkLst>
            <pc:docMk/>
            <pc:sldMk cId="1059323707" sldId="371"/>
            <ac:grpSpMk id="12" creationId="{1C726576-98A9-4B54-B564-76E6BCE204E0}"/>
          </ac:grpSpMkLst>
        </pc:grpChg>
        <pc:grpChg chg="mod">
          <ac:chgData name="Stelter, Erin" userId="1d4444a4-49d7-4e03-8429-8bf286400a58" providerId="ADAL" clId="{EBC8E8A7-AEB8-460B-876F-E1DD7FA18DD2}" dt="2025-11-14T20:02:25.719" v="718" actId="962"/>
          <ac:grpSpMkLst>
            <pc:docMk/>
            <pc:sldMk cId="1059323707" sldId="371"/>
            <ac:grpSpMk id="13" creationId="{F4673A43-0459-4877-9998-5B698C6497DA}"/>
          </ac:grpSpMkLst>
        </pc:grpChg>
        <pc:grpChg chg="mod">
          <ac:chgData name="Stelter, Erin" userId="1d4444a4-49d7-4e03-8429-8bf286400a58" providerId="ADAL" clId="{EBC8E8A7-AEB8-460B-876F-E1DD7FA18DD2}" dt="2025-11-14T20:02:23.817" v="715" actId="962"/>
          <ac:grpSpMkLst>
            <pc:docMk/>
            <pc:sldMk cId="1059323707" sldId="371"/>
            <ac:grpSpMk id="14" creationId="{BB49BBE3-2A72-4755-9754-3F173F2D14E7}"/>
          </ac:grpSpMkLst>
        </pc:grpChg>
        <pc:grpChg chg="mod">
          <ac:chgData name="Stelter, Erin" userId="1d4444a4-49d7-4e03-8429-8bf286400a58" providerId="ADAL" clId="{EBC8E8A7-AEB8-460B-876F-E1DD7FA18DD2}" dt="2025-11-14T20:02:24.348" v="716" actId="962"/>
          <ac:grpSpMkLst>
            <pc:docMk/>
            <pc:sldMk cId="1059323707" sldId="371"/>
            <ac:grpSpMk id="15" creationId="{DEE70BBF-14DA-4746-8181-B171C393EAE8}"/>
          </ac:grpSpMkLst>
        </pc:grpChg>
        <pc:grpChg chg="mod">
          <ac:chgData name="Stelter, Erin" userId="1d4444a4-49d7-4e03-8429-8bf286400a58" providerId="ADAL" clId="{EBC8E8A7-AEB8-460B-876F-E1DD7FA18DD2}" dt="2025-11-14T20:02:26.326" v="719" actId="962"/>
          <ac:grpSpMkLst>
            <pc:docMk/>
            <pc:sldMk cId="1059323707" sldId="371"/>
            <ac:grpSpMk id="16" creationId="{43038DA6-27E9-4071-9AF0-8770C2EA3980}"/>
          </ac:grpSpMkLst>
        </pc:grpChg>
        <pc:picChg chg="mod">
          <ac:chgData name="Stelter, Erin" userId="1d4444a4-49d7-4e03-8429-8bf286400a58" providerId="ADAL" clId="{EBC8E8A7-AEB8-460B-876F-E1DD7FA18DD2}" dt="2025-11-14T20:02:21.245" v="714" actId="962"/>
          <ac:picMkLst>
            <pc:docMk/>
            <pc:sldMk cId="1059323707" sldId="371"/>
            <ac:picMk id="155" creationId="{9470C7A6-55DA-4454-BC27-36627CA5F100}"/>
          </ac:picMkLst>
        </pc:picChg>
      </pc:sldChg>
      <pc:sldChg chg="addSp modSp mod">
        <pc:chgData name="Stelter, Erin" userId="1d4444a4-49d7-4e03-8429-8bf286400a58" providerId="ADAL" clId="{EBC8E8A7-AEB8-460B-876F-E1DD7FA18DD2}" dt="2025-11-14T20:13:35.683" v="1036" actId="13244"/>
        <pc:sldMkLst>
          <pc:docMk/>
          <pc:sldMk cId="3568923774" sldId="372"/>
        </pc:sldMkLst>
        <pc:spChg chg="add mod ord">
          <ac:chgData name="Stelter, Erin" userId="1d4444a4-49d7-4e03-8429-8bf286400a58" providerId="ADAL" clId="{EBC8E8A7-AEB8-460B-876F-E1DD7FA18DD2}" dt="2025-11-14T20:13:35.683" v="1036" actId="13244"/>
          <ac:spMkLst>
            <pc:docMk/>
            <pc:sldMk cId="3568923774" sldId="372"/>
            <ac:spMk id="2" creationId="{B13621F4-A579-BF9D-5BCB-ECDE77C573ED}"/>
          </ac:spMkLst>
        </pc:spChg>
        <pc:spChg chg="mod">
          <ac:chgData name="Stelter, Erin" userId="1d4444a4-49d7-4e03-8429-8bf286400a58" providerId="ADAL" clId="{EBC8E8A7-AEB8-460B-876F-E1DD7FA18DD2}" dt="2025-11-14T19:33:08.255" v="435" actId="164"/>
          <ac:spMkLst>
            <pc:docMk/>
            <pc:sldMk cId="3568923774" sldId="372"/>
            <ac:spMk id="61" creationId="{A52C141E-7BC5-4C6E-8C76-8095DA53BCBA}"/>
          </ac:spMkLst>
        </pc:spChg>
        <pc:spChg chg="mod">
          <ac:chgData name="Stelter, Erin" userId="1d4444a4-49d7-4e03-8429-8bf286400a58" providerId="ADAL" clId="{EBC8E8A7-AEB8-460B-876F-E1DD7FA18DD2}" dt="2025-11-14T19:33:08.255" v="435" actId="164"/>
          <ac:spMkLst>
            <pc:docMk/>
            <pc:sldMk cId="3568923774" sldId="372"/>
            <ac:spMk id="62" creationId="{53F3072B-0D56-413E-84D7-0EED864EDC8E}"/>
          </ac:spMkLst>
        </pc:spChg>
        <pc:spChg chg="mod">
          <ac:chgData name="Stelter, Erin" userId="1d4444a4-49d7-4e03-8429-8bf286400a58" providerId="ADAL" clId="{EBC8E8A7-AEB8-460B-876F-E1DD7FA18DD2}" dt="2025-11-14T19:33:08.255" v="435" actId="164"/>
          <ac:spMkLst>
            <pc:docMk/>
            <pc:sldMk cId="3568923774" sldId="372"/>
            <ac:spMk id="92" creationId="{2E005F17-BCA9-43F1-ACDD-0061BD94935F}"/>
          </ac:spMkLst>
        </pc:spChg>
        <pc:spChg chg="mod">
          <ac:chgData name="Stelter, Erin" userId="1d4444a4-49d7-4e03-8429-8bf286400a58" providerId="ADAL" clId="{EBC8E8A7-AEB8-460B-876F-E1DD7FA18DD2}" dt="2025-11-14T19:33:08.255" v="435" actId="164"/>
          <ac:spMkLst>
            <pc:docMk/>
            <pc:sldMk cId="3568923774" sldId="372"/>
            <ac:spMk id="96" creationId="{FA08D9E2-BF74-4B45-AE1E-1DCC300FCB38}"/>
          </ac:spMkLst>
        </pc:spChg>
        <pc:spChg chg="mod">
          <ac:chgData name="Stelter, Erin" userId="1d4444a4-49d7-4e03-8429-8bf286400a58" providerId="ADAL" clId="{EBC8E8A7-AEB8-460B-876F-E1DD7FA18DD2}" dt="2025-11-14T19:33:08.255" v="435" actId="164"/>
          <ac:spMkLst>
            <pc:docMk/>
            <pc:sldMk cId="3568923774" sldId="372"/>
            <ac:spMk id="107" creationId="{84BF6BED-7DBD-4446-A89B-397A3E128455}"/>
          </ac:spMkLst>
        </pc:spChg>
        <pc:spChg chg="mod">
          <ac:chgData name="Stelter, Erin" userId="1d4444a4-49d7-4e03-8429-8bf286400a58" providerId="ADAL" clId="{EBC8E8A7-AEB8-460B-876F-E1DD7FA18DD2}" dt="2025-11-14T19:33:08.255" v="435" actId="164"/>
          <ac:spMkLst>
            <pc:docMk/>
            <pc:sldMk cId="3568923774" sldId="372"/>
            <ac:spMk id="109" creationId="{4671F1E6-135D-4D80-9A24-207282D57070}"/>
          </ac:spMkLst>
        </pc:spChg>
        <pc:spChg chg="mod">
          <ac:chgData name="Stelter, Erin" userId="1d4444a4-49d7-4e03-8429-8bf286400a58" providerId="ADAL" clId="{EBC8E8A7-AEB8-460B-876F-E1DD7FA18DD2}" dt="2025-11-14T19:33:08.255" v="435" actId="164"/>
          <ac:spMkLst>
            <pc:docMk/>
            <pc:sldMk cId="3568923774" sldId="372"/>
            <ac:spMk id="110" creationId="{5B65AB07-D5B7-4C49-8CC1-3C30DBAA4F92}"/>
          </ac:spMkLst>
        </pc:spChg>
        <pc:spChg chg="mod">
          <ac:chgData name="Stelter, Erin" userId="1d4444a4-49d7-4e03-8429-8bf286400a58" providerId="ADAL" clId="{EBC8E8A7-AEB8-460B-876F-E1DD7FA18DD2}" dt="2025-11-14T19:33:08.255" v="435" actId="164"/>
          <ac:spMkLst>
            <pc:docMk/>
            <pc:sldMk cId="3568923774" sldId="372"/>
            <ac:spMk id="111" creationId="{657112A9-27D7-4940-83BA-8E500F2EEC56}"/>
          </ac:spMkLst>
        </pc:spChg>
        <pc:spChg chg="mod">
          <ac:chgData name="Stelter, Erin" userId="1d4444a4-49d7-4e03-8429-8bf286400a58" providerId="ADAL" clId="{EBC8E8A7-AEB8-460B-876F-E1DD7FA18DD2}" dt="2025-11-14T19:33:08.255" v="435" actId="164"/>
          <ac:spMkLst>
            <pc:docMk/>
            <pc:sldMk cId="3568923774" sldId="372"/>
            <ac:spMk id="112" creationId="{5DA5CB46-92D5-4009-B454-E605BE3F4156}"/>
          </ac:spMkLst>
        </pc:spChg>
        <pc:spChg chg="mod">
          <ac:chgData name="Stelter, Erin" userId="1d4444a4-49d7-4e03-8429-8bf286400a58" providerId="ADAL" clId="{EBC8E8A7-AEB8-460B-876F-E1DD7FA18DD2}" dt="2025-11-14T19:33:08.255" v="435" actId="164"/>
          <ac:spMkLst>
            <pc:docMk/>
            <pc:sldMk cId="3568923774" sldId="372"/>
            <ac:spMk id="118" creationId="{170370C3-BEA6-4E14-8C20-D53D316AC48C}"/>
          </ac:spMkLst>
        </pc:spChg>
        <pc:grpChg chg="mod">
          <ac:chgData name="Stelter, Erin" userId="1d4444a4-49d7-4e03-8429-8bf286400a58" providerId="ADAL" clId="{EBC8E8A7-AEB8-460B-876F-E1DD7FA18DD2}" dt="2025-11-14T19:33:09.716" v="436" actId="962"/>
          <ac:grpSpMkLst>
            <pc:docMk/>
            <pc:sldMk cId="3568923774" sldId="372"/>
            <ac:grpSpMk id="3" creationId="{F6AB5188-2097-534D-84A5-77EE2726409B}"/>
          </ac:grpSpMkLst>
        </pc:grpChg>
      </pc:sldChg>
      <pc:sldChg chg="addSp modSp mod">
        <pc:chgData name="Stelter, Erin" userId="1d4444a4-49d7-4e03-8429-8bf286400a58" providerId="ADAL" clId="{EBC8E8A7-AEB8-460B-876F-E1DD7FA18DD2}" dt="2025-11-14T20:13:43.627" v="1037" actId="13244"/>
        <pc:sldMkLst>
          <pc:docMk/>
          <pc:sldMk cId="1191095583" sldId="373"/>
        </pc:sldMkLst>
        <pc:spChg chg="add mod ord">
          <ac:chgData name="Stelter, Erin" userId="1d4444a4-49d7-4e03-8429-8bf286400a58" providerId="ADAL" clId="{EBC8E8A7-AEB8-460B-876F-E1DD7FA18DD2}" dt="2025-11-14T20:13:43.627" v="1037" actId="13244"/>
          <ac:spMkLst>
            <pc:docMk/>
            <pc:sldMk cId="1191095583" sldId="373"/>
            <ac:spMk id="4" creationId="{96EE6250-8DFA-BE11-6E91-5399E87F0D4A}"/>
          </ac:spMkLst>
        </pc:spChg>
        <pc:spChg chg="mod">
          <ac:chgData name="Stelter, Erin" userId="1d4444a4-49d7-4e03-8429-8bf286400a58" providerId="ADAL" clId="{EBC8E8A7-AEB8-460B-876F-E1DD7FA18DD2}" dt="2025-11-14T19:33:50.341" v="437" actId="164"/>
          <ac:spMkLst>
            <pc:docMk/>
            <pc:sldMk cId="1191095583" sldId="373"/>
            <ac:spMk id="6" creationId="{A5D853C4-2CA9-4E8F-B3C2-634475A2FD75}"/>
          </ac:spMkLst>
        </pc:spChg>
        <pc:spChg chg="mod">
          <ac:chgData name="Stelter, Erin" userId="1d4444a4-49d7-4e03-8429-8bf286400a58" providerId="ADAL" clId="{EBC8E8A7-AEB8-460B-876F-E1DD7FA18DD2}" dt="2025-11-14T19:33:50.341" v="437" actId="164"/>
          <ac:spMkLst>
            <pc:docMk/>
            <pc:sldMk cId="1191095583" sldId="373"/>
            <ac:spMk id="59" creationId="{603D506C-8331-4E68-9FFD-0D94D2A61B7F}"/>
          </ac:spMkLst>
        </pc:spChg>
        <pc:spChg chg="mod">
          <ac:chgData name="Stelter, Erin" userId="1d4444a4-49d7-4e03-8429-8bf286400a58" providerId="ADAL" clId="{EBC8E8A7-AEB8-460B-876F-E1DD7FA18DD2}" dt="2025-11-14T19:33:50.341" v="437" actId="164"/>
          <ac:spMkLst>
            <pc:docMk/>
            <pc:sldMk cId="1191095583" sldId="373"/>
            <ac:spMk id="60" creationId="{7DA11EC0-9C97-4E95-8F70-055341766DA5}"/>
          </ac:spMkLst>
        </pc:spChg>
        <pc:spChg chg="mod">
          <ac:chgData name="Stelter, Erin" userId="1d4444a4-49d7-4e03-8429-8bf286400a58" providerId="ADAL" clId="{EBC8E8A7-AEB8-460B-876F-E1DD7FA18DD2}" dt="2025-11-14T19:33:50.341" v="437" actId="164"/>
          <ac:spMkLst>
            <pc:docMk/>
            <pc:sldMk cId="1191095583" sldId="373"/>
            <ac:spMk id="65" creationId="{089DD64E-265B-4E1E-8628-34C6FF7B4778}"/>
          </ac:spMkLst>
        </pc:spChg>
        <pc:spChg chg="mod">
          <ac:chgData name="Stelter, Erin" userId="1d4444a4-49d7-4e03-8429-8bf286400a58" providerId="ADAL" clId="{EBC8E8A7-AEB8-460B-876F-E1DD7FA18DD2}" dt="2025-11-14T19:33:50.341" v="437" actId="164"/>
          <ac:spMkLst>
            <pc:docMk/>
            <pc:sldMk cId="1191095583" sldId="373"/>
            <ac:spMk id="68" creationId="{E0E22CE5-0B1F-4807-84F1-A0A616E697C9}"/>
          </ac:spMkLst>
        </pc:spChg>
        <pc:spChg chg="mod">
          <ac:chgData name="Stelter, Erin" userId="1d4444a4-49d7-4e03-8429-8bf286400a58" providerId="ADAL" clId="{EBC8E8A7-AEB8-460B-876F-E1DD7FA18DD2}" dt="2025-11-14T19:33:50.341" v="437" actId="164"/>
          <ac:spMkLst>
            <pc:docMk/>
            <pc:sldMk cId="1191095583" sldId="373"/>
            <ac:spMk id="71" creationId="{C25469B0-12A4-4230-825D-14EAE2FD586F}"/>
          </ac:spMkLst>
        </pc:spChg>
        <pc:spChg chg="mod">
          <ac:chgData name="Stelter, Erin" userId="1d4444a4-49d7-4e03-8429-8bf286400a58" providerId="ADAL" clId="{EBC8E8A7-AEB8-460B-876F-E1DD7FA18DD2}" dt="2025-11-14T19:33:50.341" v="437" actId="164"/>
          <ac:spMkLst>
            <pc:docMk/>
            <pc:sldMk cId="1191095583" sldId="373"/>
            <ac:spMk id="92" creationId="{2E005F17-BCA9-43F1-ACDD-0061BD94935F}"/>
          </ac:spMkLst>
        </pc:spChg>
        <pc:spChg chg="mod">
          <ac:chgData name="Stelter, Erin" userId="1d4444a4-49d7-4e03-8429-8bf286400a58" providerId="ADAL" clId="{EBC8E8A7-AEB8-460B-876F-E1DD7FA18DD2}" dt="2025-11-14T19:33:50.341" v="437" actId="164"/>
          <ac:spMkLst>
            <pc:docMk/>
            <pc:sldMk cId="1191095583" sldId="373"/>
            <ac:spMk id="93" creationId="{7D2FCBA1-98D5-4C71-97FF-6B6A03183702}"/>
          </ac:spMkLst>
        </pc:spChg>
        <pc:spChg chg="mod">
          <ac:chgData name="Stelter, Erin" userId="1d4444a4-49d7-4e03-8429-8bf286400a58" providerId="ADAL" clId="{EBC8E8A7-AEB8-460B-876F-E1DD7FA18DD2}" dt="2025-11-14T19:33:50.341" v="437" actId="164"/>
          <ac:spMkLst>
            <pc:docMk/>
            <pc:sldMk cId="1191095583" sldId="373"/>
            <ac:spMk id="94" creationId="{738C3E24-7183-4036-981D-1E7A58D0F2B9}"/>
          </ac:spMkLst>
        </pc:spChg>
        <pc:spChg chg="mod">
          <ac:chgData name="Stelter, Erin" userId="1d4444a4-49d7-4e03-8429-8bf286400a58" providerId="ADAL" clId="{EBC8E8A7-AEB8-460B-876F-E1DD7FA18DD2}" dt="2025-11-14T19:33:50.341" v="437" actId="164"/>
          <ac:spMkLst>
            <pc:docMk/>
            <pc:sldMk cId="1191095583" sldId="373"/>
            <ac:spMk id="113" creationId="{173944FD-7B64-46F3-916C-BD8BCF9CBCAC}"/>
          </ac:spMkLst>
        </pc:spChg>
        <pc:grpChg chg="mod">
          <ac:chgData name="Stelter, Erin" userId="1d4444a4-49d7-4e03-8429-8bf286400a58" providerId="ADAL" clId="{EBC8E8A7-AEB8-460B-876F-E1DD7FA18DD2}" dt="2025-11-14T20:02:27.480" v="720" actId="962"/>
          <ac:grpSpMkLst>
            <pc:docMk/>
            <pc:sldMk cId="1191095583" sldId="373"/>
            <ac:grpSpMk id="2" creationId="{0F2C484F-3AA7-410D-AB75-34CCE34A5726}"/>
          </ac:grpSpMkLst>
        </pc:grpChg>
        <pc:grpChg chg="mod">
          <ac:chgData name="Stelter, Erin" userId="1d4444a4-49d7-4e03-8429-8bf286400a58" providerId="ADAL" clId="{EBC8E8A7-AEB8-460B-876F-E1DD7FA18DD2}" dt="2025-11-14T20:02:28.195" v="721" actId="962"/>
          <ac:grpSpMkLst>
            <pc:docMk/>
            <pc:sldMk cId="1191095583" sldId="373"/>
            <ac:grpSpMk id="3" creationId="{0AD528F6-46E2-4AC5-9E07-5C2CE871D177}"/>
          </ac:grpSpMkLst>
        </pc:grpChg>
        <pc:grpChg chg="mod">
          <ac:chgData name="Stelter, Erin" userId="1d4444a4-49d7-4e03-8429-8bf286400a58" providerId="ADAL" clId="{EBC8E8A7-AEB8-460B-876F-E1DD7FA18DD2}" dt="2025-11-14T20:02:28.822" v="722" actId="962"/>
          <ac:grpSpMkLst>
            <pc:docMk/>
            <pc:sldMk cId="1191095583" sldId="373"/>
            <ac:grpSpMk id="5" creationId="{4B7FA870-B3C4-49BB-967D-0F8EC45BFEDB}"/>
          </ac:grpSpMkLst>
        </pc:grpChg>
        <pc:grpChg chg="mod">
          <ac:chgData name="Stelter, Erin" userId="1d4444a4-49d7-4e03-8429-8bf286400a58" providerId="ADAL" clId="{EBC8E8A7-AEB8-460B-876F-E1DD7FA18DD2}" dt="2025-11-14T20:02:29.453" v="723" actId="962"/>
          <ac:grpSpMkLst>
            <pc:docMk/>
            <pc:sldMk cId="1191095583" sldId="373"/>
            <ac:grpSpMk id="7" creationId="{552398A7-FD42-44F7-B750-68EC49833501}"/>
          </ac:grpSpMkLst>
        </pc:grpChg>
        <pc:grpChg chg="mod">
          <ac:chgData name="Stelter, Erin" userId="1d4444a4-49d7-4e03-8429-8bf286400a58" providerId="ADAL" clId="{EBC8E8A7-AEB8-460B-876F-E1DD7FA18DD2}" dt="2025-11-14T20:02:34.515" v="727" actId="962"/>
          <ac:grpSpMkLst>
            <pc:docMk/>
            <pc:sldMk cId="1191095583" sldId="373"/>
            <ac:grpSpMk id="8" creationId="{D8DB242A-B68F-4DEB-A39B-7E4B870D7B54}"/>
          </ac:grpSpMkLst>
        </pc:grpChg>
        <pc:grpChg chg="mod">
          <ac:chgData name="Stelter, Erin" userId="1d4444a4-49d7-4e03-8429-8bf286400a58" providerId="ADAL" clId="{EBC8E8A7-AEB8-460B-876F-E1DD7FA18DD2}" dt="2025-11-14T20:02:33.897" v="726" actId="962"/>
          <ac:grpSpMkLst>
            <pc:docMk/>
            <pc:sldMk cId="1191095583" sldId="373"/>
            <ac:grpSpMk id="9" creationId="{7752DC2A-DD45-4BC0-A2BF-5CBAD470E562}"/>
          </ac:grpSpMkLst>
        </pc:grpChg>
        <pc:grpChg chg="mod">
          <ac:chgData name="Stelter, Erin" userId="1d4444a4-49d7-4e03-8429-8bf286400a58" providerId="ADAL" clId="{EBC8E8A7-AEB8-460B-876F-E1DD7FA18DD2}" dt="2025-11-14T20:02:35.772" v="729" actId="962"/>
          <ac:grpSpMkLst>
            <pc:docMk/>
            <pc:sldMk cId="1191095583" sldId="373"/>
            <ac:grpSpMk id="10" creationId="{6A5F5AD7-CD24-4507-9743-101505A18199}"/>
          </ac:grpSpMkLst>
        </pc:grpChg>
        <pc:grpChg chg="mod">
          <ac:chgData name="Stelter, Erin" userId="1d4444a4-49d7-4e03-8429-8bf286400a58" providerId="ADAL" clId="{EBC8E8A7-AEB8-460B-876F-E1DD7FA18DD2}" dt="2025-11-14T20:02:35.181" v="728" actId="962"/>
          <ac:grpSpMkLst>
            <pc:docMk/>
            <pc:sldMk cId="1191095583" sldId="373"/>
            <ac:grpSpMk id="11" creationId="{842265EF-0823-4E7C-8A5D-AB1FF6B91BD7}"/>
          </ac:grpSpMkLst>
        </pc:grpChg>
        <pc:grpChg chg="mod">
          <ac:chgData name="Stelter, Erin" userId="1d4444a4-49d7-4e03-8429-8bf286400a58" providerId="ADAL" clId="{EBC8E8A7-AEB8-460B-876F-E1DD7FA18DD2}" dt="2025-11-14T20:02:36.339" v="730" actId="962"/>
          <ac:grpSpMkLst>
            <pc:docMk/>
            <pc:sldMk cId="1191095583" sldId="373"/>
            <ac:grpSpMk id="12" creationId="{BD658A71-D2F2-4DCD-ABDD-00DE34D5EEB4}"/>
          </ac:grpSpMkLst>
        </pc:grpChg>
        <pc:grpChg chg="mod">
          <ac:chgData name="Stelter, Erin" userId="1d4444a4-49d7-4e03-8429-8bf286400a58" providerId="ADAL" clId="{EBC8E8A7-AEB8-460B-876F-E1DD7FA18DD2}" dt="2025-11-14T20:02:37.512" v="732" actId="962"/>
          <ac:grpSpMkLst>
            <pc:docMk/>
            <pc:sldMk cId="1191095583" sldId="373"/>
            <ac:grpSpMk id="13" creationId="{C1ABDF7B-B106-474F-8864-F3FD35662A0E}"/>
          </ac:grpSpMkLst>
        </pc:grpChg>
        <pc:grpChg chg="mod">
          <ac:chgData name="Stelter, Erin" userId="1d4444a4-49d7-4e03-8429-8bf286400a58" providerId="ADAL" clId="{EBC8E8A7-AEB8-460B-876F-E1DD7FA18DD2}" dt="2025-11-14T20:02:36.942" v="731" actId="962"/>
          <ac:grpSpMkLst>
            <pc:docMk/>
            <pc:sldMk cId="1191095583" sldId="373"/>
            <ac:grpSpMk id="14" creationId="{B7370306-DBED-469F-B2E8-A41C62D1E872}"/>
          </ac:grpSpMkLst>
        </pc:grpChg>
        <pc:grpChg chg="mod">
          <ac:chgData name="Stelter, Erin" userId="1d4444a4-49d7-4e03-8429-8bf286400a58" providerId="ADAL" clId="{EBC8E8A7-AEB8-460B-876F-E1DD7FA18DD2}" dt="2025-11-14T19:33:51.679" v="438" actId="962"/>
          <ac:grpSpMkLst>
            <pc:docMk/>
            <pc:sldMk cId="1191095583" sldId="373"/>
            <ac:grpSpMk id="15" creationId="{0BA4A6B7-80B8-F75F-D246-284D54450681}"/>
          </ac:grpSpMkLst>
        </pc:grpChg>
        <pc:picChg chg="mod">
          <ac:chgData name="Stelter, Erin" userId="1d4444a4-49d7-4e03-8429-8bf286400a58" providerId="ADAL" clId="{EBC8E8A7-AEB8-460B-876F-E1DD7FA18DD2}" dt="2025-11-14T20:02:31.761" v="725" actId="962"/>
          <ac:picMkLst>
            <pc:docMk/>
            <pc:sldMk cId="1191095583" sldId="373"/>
            <ac:picMk id="155" creationId="{9470C7A6-55DA-4454-BC27-36627CA5F100}"/>
          </ac:picMkLst>
        </pc:picChg>
      </pc:sldChg>
      <pc:sldChg chg="addSp modSp mod">
        <pc:chgData name="Stelter, Erin" userId="1d4444a4-49d7-4e03-8429-8bf286400a58" providerId="ADAL" clId="{EBC8E8A7-AEB8-460B-876F-E1DD7FA18DD2}" dt="2025-11-14T19:34:35.993" v="440" actId="962"/>
        <pc:sldMkLst>
          <pc:docMk/>
          <pc:sldMk cId="2940375678" sldId="374"/>
        </pc:sldMkLst>
        <pc:spChg chg="add mod">
          <ac:chgData name="Stelter, Erin" userId="1d4444a4-49d7-4e03-8429-8bf286400a58" providerId="ADAL" clId="{EBC8E8A7-AEB8-460B-876F-E1DD7FA18DD2}" dt="2025-11-14T19:06:24.678" v="277" actId="20577"/>
          <ac:spMkLst>
            <pc:docMk/>
            <pc:sldMk cId="2940375678" sldId="374"/>
            <ac:spMk id="2" creationId="{C835D4E5-80EA-667D-CDA1-DBF8D856F30B}"/>
          </ac:spMkLst>
        </pc:spChg>
        <pc:spChg chg="mod">
          <ac:chgData name="Stelter, Erin" userId="1d4444a4-49d7-4e03-8429-8bf286400a58" providerId="ADAL" clId="{EBC8E8A7-AEB8-460B-876F-E1DD7FA18DD2}" dt="2025-11-14T19:34:33.375" v="439" actId="164"/>
          <ac:spMkLst>
            <pc:docMk/>
            <pc:sldMk cId="2940375678" sldId="374"/>
            <ac:spMk id="6" creationId="{A5D853C4-2CA9-4E8F-B3C2-634475A2FD75}"/>
          </ac:spMkLst>
        </pc:spChg>
        <pc:spChg chg="mod">
          <ac:chgData name="Stelter, Erin" userId="1d4444a4-49d7-4e03-8429-8bf286400a58" providerId="ADAL" clId="{EBC8E8A7-AEB8-460B-876F-E1DD7FA18DD2}" dt="2025-11-14T19:34:33.375" v="439" actId="164"/>
          <ac:spMkLst>
            <pc:docMk/>
            <pc:sldMk cId="2940375678" sldId="374"/>
            <ac:spMk id="59" creationId="{603D506C-8331-4E68-9FFD-0D94D2A61B7F}"/>
          </ac:spMkLst>
        </pc:spChg>
        <pc:spChg chg="mod">
          <ac:chgData name="Stelter, Erin" userId="1d4444a4-49d7-4e03-8429-8bf286400a58" providerId="ADAL" clId="{EBC8E8A7-AEB8-460B-876F-E1DD7FA18DD2}" dt="2025-11-14T19:34:33.375" v="439" actId="164"/>
          <ac:spMkLst>
            <pc:docMk/>
            <pc:sldMk cId="2940375678" sldId="374"/>
            <ac:spMk id="65" creationId="{089DD64E-265B-4E1E-8628-34C6FF7B4778}"/>
          </ac:spMkLst>
        </pc:spChg>
        <pc:spChg chg="mod">
          <ac:chgData name="Stelter, Erin" userId="1d4444a4-49d7-4e03-8429-8bf286400a58" providerId="ADAL" clId="{EBC8E8A7-AEB8-460B-876F-E1DD7FA18DD2}" dt="2025-11-14T19:34:33.375" v="439" actId="164"/>
          <ac:spMkLst>
            <pc:docMk/>
            <pc:sldMk cId="2940375678" sldId="374"/>
            <ac:spMk id="91" creationId="{12B2E552-99AB-414C-BAA5-259613837779}"/>
          </ac:spMkLst>
        </pc:spChg>
        <pc:spChg chg="mod">
          <ac:chgData name="Stelter, Erin" userId="1d4444a4-49d7-4e03-8429-8bf286400a58" providerId="ADAL" clId="{EBC8E8A7-AEB8-460B-876F-E1DD7FA18DD2}" dt="2025-11-14T19:34:33.375" v="439" actId="164"/>
          <ac:spMkLst>
            <pc:docMk/>
            <pc:sldMk cId="2940375678" sldId="374"/>
            <ac:spMk id="93" creationId="{7D2FCBA1-98D5-4C71-97FF-6B6A03183702}"/>
          </ac:spMkLst>
        </pc:spChg>
        <pc:spChg chg="mod">
          <ac:chgData name="Stelter, Erin" userId="1d4444a4-49d7-4e03-8429-8bf286400a58" providerId="ADAL" clId="{EBC8E8A7-AEB8-460B-876F-E1DD7FA18DD2}" dt="2025-11-14T19:34:33.375" v="439" actId="164"/>
          <ac:spMkLst>
            <pc:docMk/>
            <pc:sldMk cId="2940375678" sldId="374"/>
            <ac:spMk id="94" creationId="{738C3E24-7183-4036-981D-1E7A58D0F2B9}"/>
          </ac:spMkLst>
        </pc:spChg>
        <pc:spChg chg="mod">
          <ac:chgData name="Stelter, Erin" userId="1d4444a4-49d7-4e03-8429-8bf286400a58" providerId="ADAL" clId="{EBC8E8A7-AEB8-460B-876F-E1DD7FA18DD2}" dt="2025-11-14T19:34:33.375" v="439" actId="164"/>
          <ac:spMkLst>
            <pc:docMk/>
            <pc:sldMk cId="2940375678" sldId="374"/>
            <ac:spMk id="95" creationId="{FB0DFCD9-574C-4B27-953E-DE1BA32BE721}"/>
          </ac:spMkLst>
        </pc:spChg>
        <pc:spChg chg="mod">
          <ac:chgData name="Stelter, Erin" userId="1d4444a4-49d7-4e03-8429-8bf286400a58" providerId="ADAL" clId="{EBC8E8A7-AEB8-460B-876F-E1DD7FA18DD2}" dt="2025-11-14T19:34:33.375" v="439" actId="164"/>
          <ac:spMkLst>
            <pc:docMk/>
            <pc:sldMk cId="2940375678" sldId="374"/>
            <ac:spMk id="110" creationId="{5B65AB07-D5B7-4C49-8CC1-3C30DBAA4F92}"/>
          </ac:spMkLst>
        </pc:spChg>
        <pc:spChg chg="mod">
          <ac:chgData name="Stelter, Erin" userId="1d4444a4-49d7-4e03-8429-8bf286400a58" providerId="ADAL" clId="{EBC8E8A7-AEB8-460B-876F-E1DD7FA18DD2}" dt="2025-11-14T19:34:33.375" v="439" actId="164"/>
          <ac:spMkLst>
            <pc:docMk/>
            <pc:sldMk cId="2940375678" sldId="374"/>
            <ac:spMk id="111" creationId="{657112A9-27D7-4940-83BA-8E500F2EEC56}"/>
          </ac:spMkLst>
        </pc:spChg>
        <pc:spChg chg="mod">
          <ac:chgData name="Stelter, Erin" userId="1d4444a4-49d7-4e03-8429-8bf286400a58" providerId="ADAL" clId="{EBC8E8A7-AEB8-460B-876F-E1DD7FA18DD2}" dt="2025-11-14T19:34:33.375" v="439" actId="164"/>
          <ac:spMkLst>
            <pc:docMk/>
            <pc:sldMk cId="2940375678" sldId="374"/>
            <ac:spMk id="115" creationId="{D2E28279-4F8F-41CF-B7FB-A12069D13BB2}"/>
          </ac:spMkLst>
        </pc:spChg>
        <pc:grpChg chg="mod">
          <ac:chgData name="Stelter, Erin" userId="1d4444a4-49d7-4e03-8429-8bf286400a58" providerId="ADAL" clId="{EBC8E8A7-AEB8-460B-876F-E1DD7FA18DD2}" dt="2025-11-14T19:34:35.993" v="440" actId="962"/>
          <ac:grpSpMkLst>
            <pc:docMk/>
            <pc:sldMk cId="2940375678" sldId="374"/>
            <ac:grpSpMk id="3" creationId="{67FB2545-8900-BE43-53D1-004ACCD7565B}"/>
          </ac:grpSpMkLst>
        </pc:grpChg>
      </pc:sldChg>
      <pc:sldChg chg="addSp modSp mod">
        <pc:chgData name="Stelter, Erin" userId="1d4444a4-49d7-4e03-8429-8bf286400a58" providerId="ADAL" clId="{EBC8E8A7-AEB8-460B-876F-E1DD7FA18DD2}" dt="2025-11-14T20:02:57.692" v="754" actId="962"/>
        <pc:sldMkLst>
          <pc:docMk/>
          <pc:sldMk cId="4042374721" sldId="375"/>
        </pc:sldMkLst>
        <pc:spChg chg="add mod">
          <ac:chgData name="Stelter, Erin" userId="1d4444a4-49d7-4e03-8429-8bf286400a58" providerId="ADAL" clId="{EBC8E8A7-AEB8-460B-876F-E1DD7FA18DD2}" dt="2025-11-14T19:06:37.047" v="283" actId="20577"/>
          <ac:spMkLst>
            <pc:docMk/>
            <pc:sldMk cId="4042374721" sldId="375"/>
            <ac:spMk id="4" creationId="{1506CA30-7FB7-23EB-1C46-40D8376E8C74}"/>
          </ac:spMkLst>
        </pc:spChg>
        <pc:spChg chg="mod">
          <ac:chgData name="Stelter, Erin" userId="1d4444a4-49d7-4e03-8429-8bf286400a58" providerId="ADAL" clId="{EBC8E8A7-AEB8-460B-876F-E1DD7FA18DD2}" dt="2025-11-14T19:36:14.480" v="445" actId="164"/>
          <ac:spMkLst>
            <pc:docMk/>
            <pc:sldMk cId="4042374721" sldId="375"/>
            <ac:spMk id="57" creationId="{5591187D-8BAD-45A0-ACE6-A902E64287C8}"/>
          </ac:spMkLst>
        </pc:spChg>
        <pc:spChg chg="mod">
          <ac:chgData name="Stelter, Erin" userId="1d4444a4-49d7-4e03-8429-8bf286400a58" providerId="ADAL" clId="{EBC8E8A7-AEB8-460B-876F-E1DD7FA18DD2}" dt="2025-11-14T19:36:14.480" v="445" actId="164"/>
          <ac:spMkLst>
            <pc:docMk/>
            <pc:sldMk cId="4042374721" sldId="375"/>
            <ac:spMk id="58" creationId="{43A53DFB-3634-4F2F-B917-CA11F4DCAECB}"/>
          </ac:spMkLst>
        </pc:spChg>
        <pc:spChg chg="mod">
          <ac:chgData name="Stelter, Erin" userId="1d4444a4-49d7-4e03-8429-8bf286400a58" providerId="ADAL" clId="{EBC8E8A7-AEB8-460B-876F-E1DD7FA18DD2}" dt="2025-11-14T19:36:14.480" v="445" actId="164"/>
          <ac:spMkLst>
            <pc:docMk/>
            <pc:sldMk cId="4042374721" sldId="375"/>
            <ac:spMk id="78" creationId="{91C08440-48C1-4811-AC45-0982B357FF50}"/>
          </ac:spMkLst>
        </pc:spChg>
        <pc:spChg chg="mod">
          <ac:chgData name="Stelter, Erin" userId="1d4444a4-49d7-4e03-8429-8bf286400a58" providerId="ADAL" clId="{EBC8E8A7-AEB8-460B-876F-E1DD7FA18DD2}" dt="2025-11-14T19:36:14.480" v="445" actId="164"/>
          <ac:spMkLst>
            <pc:docMk/>
            <pc:sldMk cId="4042374721" sldId="375"/>
            <ac:spMk id="95" creationId="{FB0DFCD9-574C-4B27-953E-DE1BA32BE721}"/>
          </ac:spMkLst>
        </pc:spChg>
        <pc:spChg chg="mod">
          <ac:chgData name="Stelter, Erin" userId="1d4444a4-49d7-4e03-8429-8bf286400a58" providerId="ADAL" clId="{EBC8E8A7-AEB8-460B-876F-E1DD7FA18DD2}" dt="2025-11-14T19:36:14.480" v="445" actId="164"/>
          <ac:spMkLst>
            <pc:docMk/>
            <pc:sldMk cId="4042374721" sldId="375"/>
            <ac:spMk id="96" creationId="{FA08D9E2-BF74-4B45-AE1E-1DCC300FCB38}"/>
          </ac:spMkLst>
        </pc:spChg>
        <pc:spChg chg="mod">
          <ac:chgData name="Stelter, Erin" userId="1d4444a4-49d7-4e03-8429-8bf286400a58" providerId="ADAL" clId="{EBC8E8A7-AEB8-460B-876F-E1DD7FA18DD2}" dt="2025-11-14T19:36:14.480" v="445" actId="164"/>
          <ac:spMkLst>
            <pc:docMk/>
            <pc:sldMk cId="4042374721" sldId="375"/>
            <ac:spMk id="97" creationId="{49B91C9C-058B-4A12-B62B-00D7CCA2145F}"/>
          </ac:spMkLst>
        </pc:spChg>
        <pc:spChg chg="mod">
          <ac:chgData name="Stelter, Erin" userId="1d4444a4-49d7-4e03-8429-8bf286400a58" providerId="ADAL" clId="{EBC8E8A7-AEB8-460B-876F-E1DD7FA18DD2}" dt="2025-11-14T19:36:14.480" v="445" actId="164"/>
          <ac:spMkLst>
            <pc:docMk/>
            <pc:sldMk cId="4042374721" sldId="375"/>
            <ac:spMk id="105" creationId="{1D020178-4DFE-437F-ABFC-A8D65EDDE9A0}"/>
          </ac:spMkLst>
        </pc:spChg>
        <pc:spChg chg="mod">
          <ac:chgData name="Stelter, Erin" userId="1d4444a4-49d7-4e03-8429-8bf286400a58" providerId="ADAL" clId="{EBC8E8A7-AEB8-460B-876F-E1DD7FA18DD2}" dt="2025-11-14T19:36:14.480" v="445" actId="164"/>
          <ac:spMkLst>
            <pc:docMk/>
            <pc:sldMk cId="4042374721" sldId="375"/>
            <ac:spMk id="107" creationId="{84BF6BED-7DBD-4446-A89B-397A3E128455}"/>
          </ac:spMkLst>
        </pc:spChg>
        <pc:spChg chg="mod">
          <ac:chgData name="Stelter, Erin" userId="1d4444a4-49d7-4e03-8429-8bf286400a58" providerId="ADAL" clId="{EBC8E8A7-AEB8-460B-876F-E1DD7FA18DD2}" dt="2025-11-14T19:36:14.480" v="445" actId="164"/>
          <ac:spMkLst>
            <pc:docMk/>
            <pc:sldMk cId="4042374721" sldId="375"/>
            <ac:spMk id="108" creationId="{D86C744E-58DD-4748-813B-4EB36A65077A}"/>
          </ac:spMkLst>
        </pc:spChg>
        <pc:spChg chg="mod">
          <ac:chgData name="Stelter, Erin" userId="1d4444a4-49d7-4e03-8429-8bf286400a58" providerId="ADAL" clId="{EBC8E8A7-AEB8-460B-876F-E1DD7FA18DD2}" dt="2025-11-14T19:36:14.480" v="445" actId="164"/>
          <ac:spMkLst>
            <pc:docMk/>
            <pc:sldMk cId="4042374721" sldId="375"/>
            <ac:spMk id="114" creationId="{A5D7DA43-93B0-47EA-A1FE-5678C74C5837}"/>
          </ac:spMkLst>
        </pc:spChg>
        <pc:grpChg chg="mod">
          <ac:chgData name="Stelter, Erin" userId="1d4444a4-49d7-4e03-8429-8bf286400a58" providerId="ADAL" clId="{EBC8E8A7-AEB8-460B-876F-E1DD7FA18DD2}" dt="2025-11-14T20:02:56.317" v="752" actId="962"/>
          <ac:grpSpMkLst>
            <pc:docMk/>
            <pc:sldMk cId="4042374721" sldId="375"/>
            <ac:grpSpMk id="2" creationId="{49432D8A-781B-4D6E-A3BC-EB3DAA110327}"/>
          </ac:grpSpMkLst>
        </pc:grpChg>
        <pc:grpChg chg="mod">
          <ac:chgData name="Stelter, Erin" userId="1d4444a4-49d7-4e03-8429-8bf286400a58" providerId="ADAL" clId="{EBC8E8A7-AEB8-460B-876F-E1DD7FA18DD2}" dt="2025-11-14T20:02:57.043" v="753" actId="962"/>
          <ac:grpSpMkLst>
            <pc:docMk/>
            <pc:sldMk cId="4042374721" sldId="375"/>
            <ac:grpSpMk id="3" creationId="{7B15203C-7190-46C6-B98A-3509DE488638}"/>
          </ac:grpSpMkLst>
        </pc:grpChg>
        <pc:grpChg chg="mod">
          <ac:chgData name="Stelter, Erin" userId="1d4444a4-49d7-4e03-8429-8bf286400a58" providerId="ADAL" clId="{EBC8E8A7-AEB8-460B-876F-E1DD7FA18DD2}" dt="2025-11-14T20:02:55.661" v="751" actId="962"/>
          <ac:grpSpMkLst>
            <pc:docMk/>
            <pc:sldMk cId="4042374721" sldId="375"/>
            <ac:grpSpMk id="5" creationId="{7D2A1066-8B02-421C-AB49-059B8F211F5B}"/>
          </ac:grpSpMkLst>
        </pc:grpChg>
        <pc:grpChg chg="mod">
          <ac:chgData name="Stelter, Erin" userId="1d4444a4-49d7-4e03-8429-8bf286400a58" providerId="ADAL" clId="{EBC8E8A7-AEB8-460B-876F-E1DD7FA18DD2}" dt="2025-11-14T20:02:57.692" v="754" actId="962"/>
          <ac:grpSpMkLst>
            <pc:docMk/>
            <pc:sldMk cId="4042374721" sldId="375"/>
            <ac:grpSpMk id="7" creationId="{B9B5FEB1-E01E-4CA3-80E1-226B135F90E5}"/>
          </ac:grpSpMkLst>
        </pc:grpChg>
        <pc:grpChg chg="mod">
          <ac:chgData name="Stelter, Erin" userId="1d4444a4-49d7-4e03-8429-8bf286400a58" providerId="ADAL" clId="{EBC8E8A7-AEB8-460B-876F-E1DD7FA18DD2}" dt="2025-11-14T20:02:52.109" v="748" actId="962"/>
          <ac:grpSpMkLst>
            <pc:docMk/>
            <pc:sldMk cId="4042374721" sldId="375"/>
            <ac:grpSpMk id="8" creationId="{0089DBA1-7D90-4866-B67C-D3F5CDAB1D3E}"/>
          </ac:grpSpMkLst>
        </pc:grpChg>
        <pc:grpChg chg="mod">
          <ac:chgData name="Stelter, Erin" userId="1d4444a4-49d7-4e03-8429-8bf286400a58" providerId="ADAL" clId="{EBC8E8A7-AEB8-460B-876F-E1DD7FA18DD2}" dt="2025-11-14T20:02:49.965" v="745" actId="962"/>
          <ac:grpSpMkLst>
            <pc:docMk/>
            <pc:sldMk cId="4042374721" sldId="375"/>
            <ac:grpSpMk id="9" creationId="{98312FDB-B26B-4261-9DC3-AA26C38C76E6}"/>
          </ac:grpSpMkLst>
        </pc:grpChg>
        <pc:grpChg chg="mod">
          <ac:chgData name="Stelter, Erin" userId="1d4444a4-49d7-4e03-8429-8bf286400a58" providerId="ADAL" clId="{EBC8E8A7-AEB8-460B-876F-E1DD7FA18DD2}" dt="2025-11-14T20:02:49.280" v="744" actId="962"/>
          <ac:grpSpMkLst>
            <pc:docMk/>
            <pc:sldMk cId="4042374721" sldId="375"/>
            <ac:grpSpMk id="10" creationId="{CB241DAA-DB42-4D5F-97E3-E635EA8A7517}"/>
          </ac:grpSpMkLst>
        </pc:grpChg>
        <pc:grpChg chg="mod">
          <ac:chgData name="Stelter, Erin" userId="1d4444a4-49d7-4e03-8429-8bf286400a58" providerId="ADAL" clId="{EBC8E8A7-AEB8-460B-876F-E1DD7FA18DD2}" dt="2025-11-14T20:02:51.389" v="747" actId="962"/>
          <ac:grpSpMkLst>
            <pc:docMk/>
            <pc:sldMk cId="4042374721" sldId="375"/>
            <ac:grpSpMk id="11" creationId="{EF2C9F5F-50C8-4B87-B84D-4AE74F84A4A6}"/>
          </ac:grpSpMkLst>
        </pc:grpChg>
        <pc:grpChg chg="mod">
          <ac:chgData name="Stelter, Erin" userId="1d4444a4-49d7-4e03-8429-8bf286400a58" providerId="ADAL" clId="{EBC8E8A7-AEB8-460B-876F-E1DD7FA18DD2}" dt="2025-11-14T20:02:50.711" v="746" actId="962"/>
          <ac:grpSpMkLst>
            <pc:docMk/>
            <pc:sldMk cId="4042374721" sldId="375"/>
            <ac:grpSpMk id="12" creationId="{6FBD7D7B-3654-44DC-ACC9-5D7EE1D6649C}"/>
          </ac:grpSpMkLst>
        </pc:grpChg>
        <pc:grpChg chg="mod">
          <ac:chgData name="Stelter, Erin" userId="1d4444a4-49d7-4e03-8429-8bf286400a58" providerId="ADAL" clId="{EBC8E8A7-AEB8-460B-876F-E1DD7FA18DD2}" dt="2025-11-14T19:36:16.086" v="446" actId="962"/>
          <ac:grpSpMkLst>
            <pc:docMk/>
            <pc:sldMk cId="4042374721" sldId="375"/>
            <ac:grpSpMk id="13" creationId="{29DCE4EB-1CCF-A608-315F-310C7E0DED6A}"/>
          </ac:grpSpMkLst>
        </pc:grpChg>
        <pc:picChg chg="mod">
          <ac:chgData name="Stelter, Erin" userId="1d4444a4-49d7-4e03-8429-8bf286400a58" providerId="ADAL" clId="{EBC8E8A7-AEB8-460B-876F-E1DD7FA18DD2}" dt="2025-11-14T20:02:54.359" v="750" actId="962"/>
          <ac:picMkLst>
            <pc:docMk/>
            <pc:sldMk cId="4042374721" sldId="375"/>
            <ac:picMk id="155" creationId="{9470C7A6-55DA-4454-BC27-36627CA5F100}"/>
          </ac:picMkLst>
        </pc:picChg>
      </pc:sldChg>
      <pc:sldChg chg="addSp modSp mod">
        <pc:chgData name="Stelter, Erin" userId="1d4444a4-49d7-4e03-8429-8bf286400a58" providerId="ADAL" clId="{EBC8E8A7-AEB8-460B-876F-E1DD7FA18DD2}" dt="2025-11-14T19:37:01.999" v="448" actId="962"/>
        <pc:sldMkLst>
          <pc:docMk/>
          <pc:sldMk cId="2091155671" sldId="376"/>
        </pc:sldMkLst>
        <pc:spChg chg="add mod">
          <ac:chgData name="Stelter, Erin" userId="1d4444a4-49d7-4e03-8429-8bf286400a58" providerId="ADAL" clId="{EBC8E8A7-AEB8-460B-876F-E1DD7FA18DD2}" dt="2025-11-14T19:06:41.246" v="285" actId="20577"/>
          <ac:spMkLst>
            <pc:docMk/>
            <pc:sldMk cId="2091155671" sldId="376"/>
            <ac:spMk id="2" creationId="{5FD3E0C5-3B98-D48C-A22D-F997521C5AAB}"/>
          </ac:spMkLst>
        </pc:spChg>
        <pc:spChg chg="mod">
          <ac:chgData name="Stelter, Erin" userId="1d4444a4-49d7-4e03-8429-8bf286400a58" providerId="ADAL" clId="{EBC8E8A7-AEB8-460B-876F-E1DD7FA18DD2}" dt="2025-11-14T19:37:00.781" v="447" actId="164"/>
          <ac:spMkLst>
            <pc:docMk/>
            <pc:sldMk cId="2091155671" sldId="376"/>
            <ac:spMk id="58" creationId="{43A53DFB-3634-4F2F-B917-CA11F4DCAECB}"/>
          </ac:spMkLst>
        </pc:spChg>
        <pc:spChg chg="mod">
          <ac:chgData name="Stelter, Erin" userId="1d4444a4-49d7-4e03-8429-8bf286400a58" providerId="ADAL" clId="{EBC8E8A7-AEB8-460B-876F-E1DD7FA18DD2}" dt="2025-11-14T19:37:00.781" v="447" actId="164"/>
          <ac:spMkLst>
            <pc:docMk/>
            <pc:sldMk cId="2091155671" sldId="376"/>
            <ac:spMk id="59" creationId="{603D506C-8331-4E68-9FFD-0D94D2A61B7F}"/>
          </ac:spMkLst>
        </pc:spChg>
        <pc:spChg chg="mod">
          <ac:chgData name="Stelter, Erin" userId="1d4444a4-49d7-4e03-8429-8bf286400a58" providerId="ADAL" clId="{EBC8E8A7-AEB8-460B-876F-E1DD7FA18DD2}" dt="2025-11-14T19:37:00.781" v="447" actId="164"/>
          <ac:spMkLst>
            <pc:docMk/>
            <pc:sldMk cId="2091155671" sldId="376"/>
            <ac:spMk id="61" creationId="{A52C141E-7BC5-4C6E-8C76-8095DA53BCBA}"/>
          </ac:spMkLst>
        </pc:spChg>
        <pc:spChg chg="mod">
          <ac:chgData name="Stelter, Erin" userId="1d4444a4-49d7-4e03-8429-8bf286400a58" providerId="ADAL" clId="{EBC8E8A7-AEB8-460B-876F-E1DD7FA18DD2}" dt="2025-11-14T19:37:00.781" v="447" actId="164"/>
          <ac:spMkLst>
            <pc:docMk/>
            <pc:sldMk cId="2091155671" sldId="376"/>
            <ac:spMk id="78" creationId="{91C08440-48C1-4811-AC45-0982B357FF50}"/>
          </ac:spMkLst>
        </pc:spChg>
        <pc:spChg chg="mod">
          <ac:chgData name="Stelter, Erin" userId="1d4444a4-49d7-4e03-8429-8bf286400a58" providerId="ADAL" clId="{EBC8E8A7-AEB8-460B-876F-E1DD7FA18DD2}" dt="2025-11-14T19:37:00.781" v="447" actId="164"/>
          <ac:spMkLst>
            <pc:docMk/>
            <pc:sldMk cId="2091155671" sldId="376"/>
            <ac:spMk id="95" creationId="{FB0DFCD9-574C-4B27-953E-DE1BA32BE721}"/>
          </ac:spMkLst>
        </pc:spChg>
        <pc:spChg chg="mod">
          <ac:chgData name="Stelter, Erin" userId="1d4444a4-49d7-4e03-8429-8bf286400a58" providerId="ADAL" clId="{EBC8E8A7-AEB8-460B-876F-E1DD7FA18DD2}" dt="2025-11-14T19:37:00.781" v="447" actId="164"/>
          <ac:spMkLst>
            <pc:docMk/>
            <pc:sldMk cId="2091155671" sldId="376"/>
            <ac:spMk id="96" creationId="{FA08D9E2-BF74-4B45-AE1E-1DCC300FCB38}"/>
          </ac:spMkLst>
        </pc:spChg>
        <pc:spChg chg="mod">
          <ac:chgData name="Stelter, Erin" userId="1d4444a4-49d7-4e03-8429-8bf286400a58" providerId="ADAL" clId="{EBC8E8A7-AEB8-460B-876F-E1DD7FA18DD2}" dt="2025-11-14T19:37:00.781" v="447" actId="164"/>
          <ac:spMkLst>
            <pc:docMk/>
            <pc:sldMk cId="2091155671" sldId="376"/>
            <ac:spMk id="104" creationId="{39F9CB89-8B2E-457C-A40B-666B72B173C2}"/>
          </ac:spMkLst>
        </pc:spChg>
        <pc:spChg chg="mod">
          <ac:chgData name="Stelter, Erin" userId="1d4444a4-49d7-4e03-8429-8bf286400a58" providerId="ADAL" clId="{EBC8E8A7-AEB8-460B-876F-E1DD7FA18DD2}" dt="2025-11-14T19:37:00.781" v="447" actId="164"/>
          <ac:spMkLst>
            <pc:docMk/>
            <pc:sldMk cId="2091155671" sldId="376"/>
            <ac:spMk id="107" creationId="{84BF6BED-7DBD-4446-A89B-397A3E128455}"/>
          </ac:spMkLst>
        </pc:spChg>
        <pc:spChg chg="mod">
          <ac:chgData name="Stelter, Erin" userId="1d4444a4-49d7-4e03-8429-8bf286400a58" providerId="ADAL" clId="{EBC8E8A7-AEB8-460B-876F-E1DD7FA18DD2}" dt="2025-11-14T19:37:00.781" v="447" actId="164"/>
          <ac:spMkLst>
            <pc:docMk/>
            <pc:sldMk cId="2091155671" sldId="376"/>
            <ac:spMk id="114" creationId="{A5D7DA43-93B0-47EA-A1FE-5678C74C5837}"/>
          </ac:spMkLst>
        </pc:spChg>
        <pc:spChg chg="mod">
          <ac:chgData name="Stelter, Erin" userId="1d4444a4-49d7-4e03-8429-8bf286400a58" providerId="ADAL" clId="{EBC8E8A7-AEB8-460B-876F-E1DD7FA18DD2}" dt="2025-11-14T19:37:00.781" v="447" actId="164"/>
          <ac:spMkLst>
            <pc:docMk/>
            <pc:sldMk cId="2091155671" sldId="376"/>
            <ac:spMk id="115" creationId="{D2E28279-4F8F-41CF-B7FB-A12069D13BB2}"/>
          </ac:spMkLst>
        </pc:spChg>
        <pc:grpChg chg="mod">
          <ac:chgData name="Stelter, Erin" userId="1d4444a4-49d7-4e03-8429-8bf286400a58" providerId="ADAL" clId="{EBC8E8A7-AEB8-460B-876F-E1DD7FA18DD2}" dt="2025-11-14T19:37:01.999" v="448" actId="962"/>
          <ac:grpSpMkLst>
            <pc:docMk/>
            <pc:sldMk cId="2091155671" sldId="376"/>
            <ac:grpSpMk id="3" creationId="{FD51E528-EE9E-5CC0-91BD-66E828512575}"/>
          </ac:grpSpMkLst>
        </pc:grpChg>
      </pc:sldChg>
      <pc:sldChg chg="addSp modSp mod">
        <pc:chgData name="Stelter, Erin" userId="1d4444a4-49d7-4e03-8429-8bf286400a58" providerId="ADAL" clId="{EBC8E8A7-AEB8-460B-876F-E1DD7FA18DD2}" dt="2025-11-14T20:03:06.450" v="762" actId="962"/>
        <pc:sldMkLst>
          <pc:docMk/>
          <pc:sldMk cId="2903919671" sldId="377"/>
        </pc:sldMkLst>
        <pc:spChg chg="add mod">
          <ac:chgData name="Stelter, Erin" userId="1d4444a4-49d7-4e03-8429-8bf286400a58" providerId="ADAL" clId="{EBC8E8A7-AEB8-460B-876F-E1DD7FA18DD2}" dt="2025-11-14T19:06:46.432" v="286" actId="20577"/>
          <ac:spMkLst>
            <pc:docMk/>
            <pc:sldMk cId="2903919671" sldId="377"/>
            <ac:spMk id="4" creationId="{84EBBA09-B99C-40AF-316B-E36C95841522}"/>
          </ac:spMkLst>
        </pc:spChg>
        <pc:spChg chg="mod">
          <ac:chgData name="Stelter, Erin" userId="1d4444a4-49d7-4e03-8429-8bf286400a58" providerId="ADAL" clId="{EBC8E8A7-AEB8-460B-876F-E1DD7FA18DD2}" dt="2025-11-14T19:37:49.631" v="449" actId="164"/>
          <ac:spMkLst>
            <pc:docMk/>
            <pc:sldMk cId="2903919671" sldId="377"/>
            <ac:spMk id="58" creationId="{43A53DFB-3634-4F2F-B917-CA11F4DCAECB}"/>
          </ac:spMkLst>
        </pc:spChg>
        <pc:spChg chg="mod">
          <ac:chgData name="Stelter, Erin" userId="1d4444a4-49d7-4e03-8429-8bf286400a58" providerId="ADAL" clId="{EBC8E8A7-AEB8-460B-876F-E1DD7FA18DD2}" dt="2025-11-14T19:37:49.631" v="449" actId="164"/>
          <ac:spMkLst>
            <pc:docMk/>
            <pc:sldMk cId="2903919671" sldId="377"/>
            <ac:spMk id="62" creationId="{53F3072B-0D56-413E-84D7-0EED864EDC8E}"/>
          </ac:spMkLst>
        </pc:spChg>
        <pc:spChg chg="mod">
          <ac:chgData name="Stelter, Erin" userId="1d4444a4-49d7-4e03-8429-8bf286400a58" providerId="ADAL" clId="{EBC8E8A7-AEB8-460B-876F-E1DD7FA18DD2}" dt="2025-11-14T19:37:49.631" v="449" actId="164"/>
          <ac:spMkLst>
            <pc:docMk/>
            <pc:sldMk cId="2903919671" sldId="377"/>
            <ac:spMk id="65" creationId="{089DD64E-265B-4E1E-8628-34C6FF7B4778}"/>
          </ac:spMkLst>
        </pc:spChg>
        <pc:spChg chg="mod">
          <ac:chgData name="Stelter, Erin" userId="1d4444a4-49d7-4e03-8429-8bf286400a58" providerId="ADAL" clId="{EBC8E8A7-AEB8-460B-876F-E1DD7FA18DD2}" dt="2025-11-14T19:37:49.631" v="449" actId="164"/>
          <ac:spMkLst>
            <pc:docMk/>
            <pc:sldMk cId="2903919671" sldId="377"/>
            <ac:spMk id="94" creationId="{738C3E24-7183-4036-981D-1E7A58D0F2B9}"/>
          </ac:spMkLst>
        </pc:spChg>
        <pc:spChg chg="mod">
          <ac:chgData name="Stelter, Erin" userId="1d4444a4-49d7-4e03-8429-8bf286400a58" providerId="ADAL" clId="{EBC8E8A7-AEB8-460B-876F-E1DD7FA18DD2}" dt="2025-11-14T19:37:49.631" v="449" actId="164"/>
          <ac:spMkLst>
            <pc:docMk/>
            <pc:sldMk cId="2903919671" sldId="377"/>
            <ac:spMk id="95" creationId="{FB0DFCD9-574C-4B27-953E-DE1BA32BE721}"/>
          </ac:spMkLst>
        </pc:spChg>
        <pc:spChg chg="mod">
          <ac:chgData name="Stelter, Erin" userId="1d4444a4-49d7-4e03-8429-8bf286400a58" providerId="ADAL" clId="{EBC8E8A7-AEB8-460B-876F-E1DD7FA18DD2}" dt="2025-11-14T19:37:49.631" v="449" actId="164"/>
          <ac:spMkLst>
            <pc:docMk/>
            <pc:sldMk cId="2903919671" sldId="377"/>
            <ac:spMk id="104" creationId="{39F9CB89-8B2E-457C-A40B-666B72B173C2}"/>
          </ac:spMkLst>
        </pc:spChg>
        <pc:spChg chg="mod">
          <ac:chgData name="Stelter, Erin" userId="1d4444a4-49d7-4e03-8429-8bf286400a58" providerId="ADAL" clId="{EBC8E8A7-AEB8-460B-876F-E1DD7FA18DD2}" dt="2025-11-14T19:37:49.631" v="449" actId="164"/>
          <ac:spMkLst>
            <pc:docMk/>
            <pc:sldMk cId="2903919671" sldId="377"/>
            <ac:spMk id="105" creationId="{1D020178-4DFE-437F-ABFC-A8D65EDDE9A0}"/>
          </ac:spMkLst>
        </pc:spChg>
        <pc:spChg chg="mod">
          <ac:chgData name="Stelter, Erin" userId="1d4444a4-49d7-4e03-8429-8bf286400a58" providerId="ADAL" clId="{EBC8E8A7-AEB8-460B-876F-E1DD7FA18DD2}" dt="2025-11-14T19:37:49.631" v="449" actId="164"/>
          <ac:spMkLst>
            <pc:docMk/>
            <pc:sldMk cId="2903919671" sldId="377"/>
            <ac:spMk id="110" creationId="{5B65AB07-D5B7-4C49-8CC1-3C30DBAA4F92}"/>
          </ac:spMkLst>
        </pc:spChg>
        <pc:spChg chg="mod">
          <ac:chgData name="Stelter, Erin" userId="1d4444a4-49d7-4e03-8429-8bf286400a58" providerId="ADAL" clId="{EBC8E8A7-AEB8-460B-876F-E1DD7FA18DD2}" dt="2025-11-14T19:37:49.631" v="449" actId="164"/>
          <ac:spMkLst>
            <pc:docMk/>
            <pc:sldMk cId="2903919671" sldId="377"/>
            <ac:spMk id="114" creationId="{A5D7DA43-93B0-47EA-A1FE-5678C74C5837}"/>
          </ac:spMkLst>
        </pc:spChg>
        <pc:spChg chg="mod">
          <ac:chgData name="Stelter, Erin" userId="1d4444a4-49d7-4e03-8429-8bf286400a58" providerId="ADAL" clId="{EBC8E8A7-AEB8-460B-876F-E1DD7FA18DD2}" dt="2025-11-14T19:37:49.631" v="449" actId="164"/>
          <ac:spMkLst>
            <pc:docMk/>
            <pc:sldMk cId="2903919671" sldId="377"/>
            <ac:spMk id="118" creationId="{170370C3-BEA6-4E14-8C20-D53D316AC48C}"/>
          </ac:spMkLst>
        </pc:spChg>
        <pc:grpChg chg="mod">
          <ac:chgData name="Stelter, Erin" userId="1d4444a4-49d7-4e03-8429-8bf286400a58" providerId="ADAL" clId="{EBC8E8A7-AEB8-460B-876F-E1DD7FA18DD2}" dt="2025-11-14T20:02:58.834" v="755" actId="962"/>
          <ac:grpSpMkLst>
            <pc:docMk/>
            <pc:sldMk cId="2903919671" sldId="377"/>
            <ac:grpSpMk id="2" creationId="{231A8BA4-308A-423D-B4EE-D92AC0F95F5D}"/>
          </ac:grpSpMkLst>
        </pc:grpChg>
        <pc:grpChg chg="mod">
          <ac:chgData name="Stelter, Erin" userId="1d4444a4-49d7-4e03-8429-8bf286400a58" providerId="ADAL" clId="{EBC8E8A7-AEB8-460B-876F-E1DD7FA18DD2}" dt="2025-11-14T20:03:05.725" v="761" actId="962"/>
          <ac:grpSpMkLst>
            <pc:docMk/>
            <pc:sldMk cId="2903919671" sldId="377"/>
            <ac:grpSpMk id="5" creationId="{801C1CFB-6013-4AD2-8726-587D7789B3D9}"/>
          </ac:grpSpMkLst>
        </pc:grpChg>
        <pc:grpChg chg="mod">
          <ac:chgData name="Stelter, Erin" userId="1d4444a4-49d7-4e03-8429-8bf286400a58" providerId="ADAL" clId="{EBC8E8A7-AEB8-460B-876F-E1DD7FA18DD2}" dt="2025-11-14T20:02:59.483" v="756" actId="962"/>
          <ac:grpSpMkLst>
            <pc:docMk/>
            <pc:sldMk cId="2903919671" sldId="377"/>
            <ac:grpSpMk id="7" creationId="{28FCADE1-9E11-486C-8A7D-26590115EE4E}"/>
          </ac:grpSpMkLst>
        </pc:grpChg>
        <pc:grpChg chg="mod">
          <ac:chgData name="Stelter, Erin" userId="1d4444a4-49d7-4e03-8429-8bf286400a58" providerId="ADAL" clId="{EBC8E8A7-AEB8-460B-876F-E1DD7FA18DD2}" dt="2025-11-14T20:03:05.057" v="760" actId="962"/>
          <ac:grpSpMkLst>
            <pc:docMk/>
            <pc:sldMk cId="2903919671" sldId="377"/>
            <ac:grpSpMk id="8" creationId="{D3997AB1-ADD0-4A56-86B6-808F6CFDB4A6}"/>
          </ac:grpSpMkLst>
        </pc:grpChg>
        <pc:grpChg chg="mod">
          <ac:chgData name="Stelter, Erin" userId="1d4444a4-49d7-4e03-8429-8bf286400a58" providerId="ADAL" clId="{EBC8E8A7-AEB8-460B-876F-E1DD7FA18DD2}" dt="2025-11-14T20:03:04.452" v="759" actId="962"/>
          <ac:grpSpMkLst>
            <pc:docMk/>
            <pc:sldMk cId="2903919671" sldId="377"/>
            <ac:grpSpMk id="9" creationId="{C4E8C980-2BC8-4C00-B34E-385AFD3A9226}"/>
          </ac:grpSpMkLst>
        </pc:grpChg>
        <pc:grpChg chg="mod">
          <ac:chgData name="Stelter, Erin" userId="1d4444a4-49d7-4e03-8429-8bf286400a58" providerId="ADAL" clId="{EBC8E8A7-AEB8-460B-876F-E1DD7FA18DD2}" dt="2025-11-14T20:03:06.450" v="762" actId="962"/>
          <ac:grpSpMkLst>
            <pc:docMk/>
            <pc:sldMk cId="2903919671" sldId="377"/>
            <ac:grpSpMk id="10" creationId="{590A40C4-2DE2-4670-8471-F0B0D603B4A3}"/>
          </ac:grpSpMkLst>
        </pc:grpChg>
        <pc:grpChg chg="mod">
          <ac:chgData name="Stelter, Erin" userId="1d4444a4-49d7-4e03-8429-8bf286400a58" providerId="ADAL" clId="{EBC8E8A7-AEB8-460B-876F-E1DD7FA18DD2}" dt="2025-11-14T19:37:51.279" v="450" actId="962"/>
          <ac:grpSpMkLst>
            <pc:docMk/>
            <pc:sldMk cId="2903919671" sldId="377"/>
            <ac:grpSpMk id="11" creationId="{F305CD2B-3F96-4ECB-B969-AB857F09BCC6}"/>
          </ac:grpSpMkLst>
        </pc:grpChg>
        <pc:picChg chg="mod">
          <ac:chgData name="Stelter, Erin" userId="1d4444a4-49d7-4e03-8429-8bf286400a58" providerId="ADAL" clId="{EBC8E8A7-AEB8-460B-876F-E1DD7FA18DD2}" dt="2025-11-14T20:03:02.482" v="758" actId="962"/>
          <ac:picMkLst>
            <pc:docMk/>
            <pc:sldMk cId="2903919671" sldId="377"/>
            <ac:picMk id="155" creationId="{9470C7A6-55DA-4454-BC27-36627CA5F100}"/>
          </ac:picMkLst>
        </pc:picChg>
      </pc:sldChg>
      <pc:sldChg chg="addSp modSp mod">
        <pc:chgData name="Stelter, Erin" userId="1d4444a4-49d7-4e03-8429-8bf286400a58" providerId="ADAL" clId="{EBC8E8A7-AEB8-460B-876F-E1DD7FA18DD2}" dt="2025-11-14T19:39:00.751" v="452" actId="962"/>
        <pc:sldMkLst>
          <pc:docMk/>
          <pc:sldMk cId="2986813727" sldId="378"/>
        </pc:sldMkLst>
        <pc:spChg chg="add mod">
          <ac:chgData name="Stelter, Erin" userId="1d4444a4-49d7-4e03-8429-8bf286400a58" providerId="ADAL" clId="{EBC8E8A7-AEB8-460B-876F-E1DD7FA18DD2}" dt="2025-11-14T19:06:50.705" v="288" actId="20577"/>
          <ac:spMkLst>
            <pc:docMk/>
            <pc:sldMk cId="2986813727" sldId="378"/>
            <ac:spMk id="2" creationId="{29F49CCB-6EDF-9187-7F3E-276EDCD64532}"/>
          </ac:spMkLst>
        </pc:spChg>
        <pc:spChg chg="mod">
          <ac:chgData name="Stelter, Erin" userId="1d4444a4-49d7-4e03-8429-8bf286400a58" providerId="ADAL" clId="{EBC8E8A7-AEB8-460B-876F-E1DD7FA18DD2}" dt="2025-11-14T19:38:58.798" v="451" actId="164"/>
          <ac:spMkLst>
            <pc:docMk/>
            <pc:sldMk cId="2986813727" sldId="378"/>
            <ac:spMk id="62" creationId="{53F3072B-0D56-413E-84D7-0EED864EDC8E}"/>
          </ac:spMkLst>
        </pc:spChg>
        <pc:spChg chg="mod">
          <ac:chgData name="Stelter, Erin" userId="1d4444a4-49d7-4e03-8429-8bf286400a58" providerId="ADAL" clId="{EBC8E8A7-AEB8-460B-876F-E1DD7FA18DD2}" dt="2025-11-14T19:38:58.798" v="451" actId="164"/>
          <ac:spMkLst>
            <pc:docMk/>
            <pc:sldMk cId="2986813727" sldId="378"/>
            <ac:spMk id="70" creationId="{E329F572-6616-4FF7-8D80-6032C0A99DC4}"/>
          </ac:spMkLst>
        </pc:spChg>
        <pc:spChg chg="mod">
          <ac:chgData name="Stelter, Erin" userId="1d4444a4-49d7-4e03-8429-8bf286400a58" providerId="ADAL" clId="{EBC8E8A7-AEB8-460B-876F-E1DD7FA18DD2}" dt="2025-11-14T19:38:58.798" v="451" actId="164"/>
          <ac:spMkLst>
            <pc:docMk/>
            <pc:sldMk cId="2986813727" sldId="378"/>
            <ac:spMk id="71" creationId="{C25469B0-12A4-4230-825D-14EAE2FD586F}"/>
          </ac:spMkLst>
        </pc:spChg>
        <pc:spChg chg="mod">
          <ac:chgData name="Stelter, Erin" userId="1d4444a4-49d7-4e03-8429-8bf286400a58" providerId="ADAL" clId="{EBC8E8A7-AEB8-460B-876F-E1DD7FA18DD2}" dt="2025-11-14T19:38:58.798" v="451" actId="164"/>
          <ac:spMkLst>
            <pc:docMk/>
            <pc:sldMk cId="2986813727" sldId="378"/>
            <ac:spMk id="92" creationId="{2E005F17-BCA9-43F1-ACDD-0061BD94935F}"/>
          </ac:spMkLst>
        </pc:spChg>
        <pc:spChg chg="mod">
          <ac:chgData name="Stelter, Erin" userId="1d4444a4-49d7-4e03-8429-8bf286400a58" providerId="ADAL" clId="{EBC8E8A7-AEB8-460B-876F-E1DD7FA18DD2}" dt="2025-11-14T19:38:58.798" v="451" actId="164"/>
          <ac:spMkLst>
            <pc:docMk/>
            <pc:sldMk cId="2986813727" sldId="378"/>
            <ac:spMk id="96" creationId="{FA08D9E2-BF74-4B45-AE1E-1DCC300FCB38}"/>
          </ac:spMkLst>
        </pc:spChg>
        <pc:spChg chg="mod">
          <ac:chgData name="Stelter, Erin" userId="1d4444a4-49d7-4e03-8429-8bf286400a58" providerId="ADAL" clId="{EBC8E8A7-AEB8-460B-876F-E1DD7FA18DD2}" dt="2025-11-14T19:38:58.798" v="451" actId="164"/>
          <ac:spMkLst>
            <pc:docMk/>
            <pc:sldMk cId="2986813727" sldId="378"/>
            <ac:spMk id="97" creationId="{49B91C9C-058B-4A12-B62B-00D7CCA2145F}"/>
          </ac:spMkLst>
        </pc:spChg>
        <pc:spChg chg="mod">
          <ac:chgData name="Stelter, Erin" userId="1d4444a4-49d7-4e03-8429-8bf286400a58" providerId="ADAL" clId="{EBC8E8A7-AEB8-460B-876F-E1DD7FA18DD2}" dt="2025-11-14T19:38:58.798" v="451" actId="164"/>
          <ac:spMkLst>
            <pc:docMk/>
            <pc:sldMk cId="2986813727" sldId="378"/>
            <ac:spMk id="104" creationId="{39F9CB89-8B2E-457C-A40B-666B72B173C2}"/>
          </ac:spMkLst>
        </pc:spChg>
        <pc:spChg chg="mod">
          <ac:chgData name="Stelter, Erin" userId="1d4444a4-49d7-4e03-8429-8bf286400a58" providerId="ADAL" clId="{EBC8E8A7-AEB8-460B-876F-E1DD7FA18DD2}" dt="2025-11-14T19:38:58.798" v="451" actId="164"/>
          <ac:spMkLst>
            <pc:docMk/>
            <pc:sldMk cId="2986813727" sldId="378"/>
            <ac:spMk id="106" creationId="{BC2EBBEE-E22A-4304-B074-F66197356D6C}"/>
          </ac:spMkLst>
        </pc:spChg>
        <pc:spChg chg="mod">
          <ac:chgData name="Stelter, Erin" userId="1d4444a4-49d7-4e03-8429-8bf286400a58" providerId="ADAL" clId="{EBC8E8A7-AEB8-460B-876F-E1DD7FA18DD2}" dt="2025-11-14T19:38:58.798" v="451" actId="164"/>
          <ac:spMkLst>
            <pc:docMk/>
            <pc:sldMk cId="2986813727" sldId="378"/>
            <ac:spMk id="109" creationId="{4671F1E6-135D-4D80-9A24-207282D57070}"/>
          </ac:spMkLst>
        </pc:spChg>
        <pc:spChg chg="mod">
          <ac:chgData name="Stelter, Erin" userId="1d4444a4-49d7-4e03-8429-8bf286400a58" providerId="ADAL" clId="{EBC8E8A7-AEB8-460B-876F-E1DD7FA18DD2}" dt="2025-11-14T19:38:58.798" v="451" actId="164"/>
          <ac:spMkLst>
            <pc:docMk/>
            <pc:sldMk cId="2986813727" sldId="378"/>
            <ac:spMk id="115" creationId="{D2E28279-4F8F-41CF-B7FB-A12069D13BB2}"/>
          </ac:spMkLst>
        </pc:spChg>
        <pc:grpChg chg="mod">
          <ac:chgData name="Stelter, Erin" userId="1d4444a4-49d7-4e03-8429-8bf286400a58" providerId="ADAL" clId="{EBC8E8A7-AEB8-460B-876F-E1DD7FA18DD2}" dt="2025-11-14T19:39:00.751" v="452" actId="962"/>
          <ac:grpSpMkLst>
            <pc:docMk/>
            <pc:sldMk cId="2986813727" sldId="378"/>
            <ac:grpSpMk id="3" creationId="{F0986B12-96CF-77C6-BB07-109F2AC096CC}"/>
          </ac:grpSpMkLst>
        </pc:grpChg>
      </pc:sldChg>
      <pc:sldChg chg="addSp modSp mod">
        <pc:chgData name="Stelter, Erin" userId="1d4444a4-49d7-4e03-8429-8bf286400a58" providerId="ADAL" clId="{EBC8E8A7-AEB8-460B-876F-E1DD7FA18DD2}" dt="2025-11-14T20:03:19.149" v="775" actId="962"/>
        <pc:sldMkLst>
          <pc:docMk/>
          <pc:sldMk cId="4182012614" sldId="379"/>
        </pc:sldMkLst>
        <pc:spChg chg="add mod">
          <ac:chgData name="Stelter, Erin" userId="1d4444a4-49d7-4e03-8429-8bf286400a58" providerId="ADAL" clId="{EBC8E8A7-AEB8-460B-876F-E1DD7FA18DD2}" dt="2025-11-14T19:06:55.936" v="290" actId="20577"/>
          <ac:spMkLst>
            <pc:docMk/>
            <pc:sldMk cId="4182012614" sldId="379"/>
            <ac:spMk id="4" creationId="{873CF8C5-56B7-AA52-B58C-D7B118AC38D1}"/>
          </ac:spMkLst>
        </pc:spChg>
        <pc:spChg chg="mod">
          <ac:chgData name="Stelter, Erin" userId="1d4444a4-49d7-4e03-8429-8bf286400a58" providerId="ADAL" clId="{EBC8E8A7-AEB8-460B-876F-E1DD7FA18DD2}" dt="2025-11-14T19:39:30.686" v="453" actId="164"/>
          <ac:spMkLst>
            <pc:docMk/>
            <pc:sldMk cId="4182012614" sldId="379"/>
            <ac:spMk id="62" creationId="{53F3072B-0D56-413E-84D7-0EED864EDC8E}"/>
          </ac:spMkLst>
        </pc:spChg>
        <pc:spChg chg="mod">
          <ac:chgData name="Stelter, Erin" userId="1d4444a4-49d7-4e03-8429-8bf286400a58" providerId="ADAL" clId="{EBC8E8A7-AEB8-460B-876F-E1DD7FA18DD2}" dt="2025-11-14T19:39:30.686" v="453" actId="164"/>
          <ac:spMkLst>
            <pc:docMk/>
            <pc:sldMk cId="4182012614" sldId="379"/>
            <ac:spMk id="71" creationId="{C25469B0-12A4-4230-825D-14EAE2FD586F}"/>
          </ac:spMkLst>
        </pc:spChg>
        <pc:spChg chg="mod">
          <ac:chgData name="Stelter, Erin" userId="1d4444a4-49d7-4e03-8429-8bf286400a58" providerId="ADAL" clId="{EBC8E8A7-AEB8-460B-876F-E1DD7FA18DD2}" dt="2025-11-14T19:39:30.686" v="453" actId="164"/>
          <ac:spMkLst>
            <pc:docMk/>
            <pc:sldMk cId="4182012614" sldId="379"/>
            <ac:spMk id="94" creationId="{738C3E24-7183-4036-981D-1E7A58D0F2B9}"/>
          </ac:spMkLst>
        </pc:spChg>
        <pc:spChg chg="mod">
          <ac:chgData name="Stelter, Erin" userId="1d4444a4-49d7-4e03-8429-8bf286400a58" providerId="ADAL" clId="{EBC8E8A7-AEB8-460B-876F-E1DD7FA18DD2}" dt="2025-11-14T19:39:30.686" v="453" actId="164"/>
          <ac:spMkLst>
            <pc:docMk/>
            <pc:sldMk cId="4182012614" sldId="379"/>
            <ac:spMk id="96" creationId="{FA08D9E2-BF74-4B45-AE1E-1DCC300FCB38}"/>
          </ac:spMkLst>
        </pc:spChg>
        <pc:spChg chg="mod">
          <ac:chgData name="Stelter, Erin" userId="1d4444a4-49d7-4e03-8429-8bf286400a58" providerId="ADAL" clId="{EBC8E8A7-AEB8-460B-876F-E1DD7FA18DD2}" dt="2025-11-14T19:39:30.686" v="453" actId="164"/>
          <ac:spMkLst>
            <pc:docMk/>
            <pc:sldMk cId="4182012614" sldId="379"/>
            <ac:spMk id="103" creationId="{D2454989-FBE8-4C6E-AFD6-9E275EE04D43}"/>
          </ac:spMkLst>
        </pc:spChg>
        <pc:spChg chg="mod">
          <ac:chgData name="Stelter, Erin" userId="1d4444a4-49d7-4e03-8429-8bf286400a58" providerId="ADAL" clId="{EBC8E8A7-AEB8-460B-876F-E1DD7FA18DD2}" dt="2025-11-14T19:39:30.686" v="453" actId="164"/>
          <ac:spMkLst>
            <pc:docMk/>
            <pc:sldMk cId="4182012614" sldId="379"/>
            <ac:spMk id="104" creationId="{39F9CB89-8B2E-457C-A40B-666B72B173C2}"/>
          </ac:spMkLst>
        </pc:spChg>
        <pc:spChg chg="mod">
          <ac:chgData name="Stelter, Erin" userId="1d4444a4-49d7-4e03-8429-8bf286400a58" providerId="ADAL" clId="{EBC8E8A7-AEB8-460B-876F-E1DD7FA18DD2}" dt="2025-11-14T19:39:30.686" v="453" actId="164"/>
          <ac:spMkLst>
            <pc:docMk/>
            <pc:sldMk cId="4182012614" sldId="379"/>
            <ac:spMk id="108" creationId="{D86C744E-58DD-4748-813B-4EB36A65077A}"/>
          </ac:spMkLst>
        </pc:spChg>
        <pc:spChg chg="mod">
          <ac:chgData name="Stelter, Erin" userId="1d4444a4-49d7-4e03-8429-8bf286400a58" providerId="ADAL" clId="{EBC8E8A7-AEB8-460B-876F-E1DD7FA18DD2}" dt="2025-11-14T19:39:30.686" v="453" actId="164"/>
          <ac:spMkLst>
            <pc:docMk/>
            <pc:sldMk cId="4182012614" sldId="379"/>
            <ac:spMk id="114" creationId="{A5D7DA43-93B0-47EA-A1FE-5678C74C5837}"/>
          </ac:spMkLst>
        </pc:spChg>
        <pc:spChg chg="mod">
          <ac:chgData name="Stelter, Erin" userId="1d4444a4-49d7-4e03-8429-8bf286400a58" providerId="ADAL" clId="{EBC8E8A7-AEB8-460B-876F-E1DD7FA18DD2}" dt="2025-11-14T19:39:30.686" v="453" actId="164"/>
          <ac:spMkLst>
            <pc:docMk/>
            <pc:sldMk cId="4182012614" sldId="379"/>
            <ac:spMk id="115" creationId="{D2E28279-4F8F-41CF-B7FB-A12069D13BB2}"/>
          </ac:spMkLst>
        </pc:spChg>
        <pc:spChg chg="mod">
          <ac:chgData name="Stelter, Erin" userId="1d4444a4-49d7-4e03-8429-8bf286400a58" providerId="ADAL" clId="{EBC8E8A7-AEB8-460B-876F-E1DD7FA18DD2}" dt="2025-11-14T19:39:30.686" v="453" actId="164"/>
          <ac:spMkLst>
            <pc:docMk/>
            <pc:sldMk cId="4182012614" sldId="379"/>
            <ac:spMk id="118" creationId="{170370C3-BEA6-4E14-8C20-D53D316AC48C}"/>
          </ac:spMkLst>
        </pc:spChg>
        <pc:grpChg chg="mod">
          <ac:chgData name="Stelter, Erin" userId="1d4444a4-49d7-4e03-8429-8bf286400a58" providerId="ADAL" clId="{EBC8E8A7-AEB8-460B-876F-E1DD7FA18DD2}" dt="2025-11-14T20:03:13.377" v="766" actId="962"/>
          <ac:grpSpMkLst>
            <pc:docMk/>
            <pc:sldMk cId="4182012614" sldId="379"/>
            <ac:grpSpMk id="2" creationId="{C06C57F9-3146-4632-9539-0B1D2EA19B6B}"/>
          </ac:grpSpMkLst>
        </pc:grpChg>
        <pc:grpChg chg="mod">
          <ac:chgData name="Stelter, Erin" userId="1d4444a4-49d7-4e03-8429-8bf286400a58" providerId="ADAL" clId="{EBC8E8A7-AEB8-460B-876F-E1DD7FA18DD2}" dt="2025-11-14T20:03:13.933" v="767" actId="962"/>
          <ac:grpSpMkLst>
            <pc:docMk/>
            <pc:sldMk cId="4182012614" sldId="379"/>
            <ac:grpSpMk id="3" creationId="{64DD19FC-41AF-4C6E-BB79-8387DC9E4E53}"/>
          </ac:grpSpMkLst>
        </pc:grpChg>
        <pc:grpChg chg="mod">
          <ac:chgData name="Stelter, Erin" userId="1d4444a4-49d7-4e03-8429-8bf286400a58" providerId="ADAL" clId="{EBC8E8A7-AEB8-460B-876F-E1DD7FA18DD2}" dt="2025-11-14T20:03:15.203" v="769" actId="962"/>
          <ac:grpSpMkLst>
            <pc:docMk/>
            <pc:sldMk cId="4182012614" sldId="379"/>
            <ac:grpSpMk id="5" creationId="{46120F01-475D-43B9-8BD3-C93A87A0F713}"/>
          </ac:grpSpMkLst>
        </pc:grpChg>
        <pc:grpChg chg="mod">
          <ac:chgData name="Stelter, Erin" userId="1d4444a4-49d7-4e03-8429-8bf286400a58" providerId="ADAL" clId="{EBC8E8A7-AEB8-460B-876F-E1DD7FA18DD2}" dt="2025-11-14T20:03:14.520" v="768" actId="962"/>
          <ac:grpSpMkLst>
            <pc:docMk/>
            <pc:sldMk cId="4182012614" sldId="379"/>
            <ac:grpSpMk id="7" creationId="{147658F4-B6E1-44EC-8F64-147BB705250B}"/>
          </ac:grpSpMkLst>
        </pc:grpChg>
        <pc:grpChg chg="mod">
          <ac:chgData name="Stelter, Erin" userId="1d4444a4-49d7-4e03-8429-8bf286400a58" providerId="ADAL" clId="{EBC8E8A7-AEB8-460B-876F-E1DD7FA18DD2}" dt="2025-11-14T20:03:16.480" v="771" actId="962"/>
          <ac:grpSpMkLst>
            <pc:docMk/>
            <pc:sldMk cId="4182012614" sldId="379"/>
            <ac:grpSpMk id="8" creationId="{A9DB662A-6AC5-4E38-87C0-10F0A2A72CC7}"/>
          </ac:grpSpMkLst>
        </pc:grpChg>
        <pc:grpChg chg="mod">
          <ac:chgData name="Stelter, Erin" userId="1d4444a4-49d7-4e03-8429-8bf286400a58" providerId="ADAL" clId="{EBC8E8A7-AEB8-460B-876F-E1DD7FA18DD2}" dt="2025-11-14T20:03:15.851" v="770" actId="962"/>
          <ac:grpSpMkLst>
            <pc:docMk/>
            <pc:sldMk cId="4182012614" sldId="379"/>
            <ac:grpSpMk id="9" creationId="{62EE088E-62F0-4463-B8DC-635DA35B0BED}"/>
          </ac:grpSpMkLst>
        </pc:grpChg>
        <pc:grpChg chg="mod">
          <ac:chgData name="Stelter, Erin" userId="1d4444a4-49d7-4e03-8429-8bf286400a58" providerId="ADAL" clId="{EBC8E8A7-AEB8-460B-876F-E1DD7FA18DD2}" dt="2025-11-14T20:03:17.833" v="773" actId="962"/>
          <ac:grpSpMkLst>
            <pc:docMk/>
            <pc:sldMk cId="4182012614" sldId="379"/>
            <ac:grpSpMk id="10" creationId="{F0A27CD1-368D-4876-9047-63F4A9E6AF61}"/>
          </ac:grpSpMkLst>
        </pc:grpChg>
        <pc:grpChg chg="mod">
          <ac:chgData name="Stelter, Erin" userId="1d4444a4-49d7-4e03-8429-8bf286400a58" providerId="ADAL" clId="{EBC8E8A7-AEB8-460B-876F-E1DD7FA18DD2}" dt="2025-11-14T20:03:17.168" v="772" actId="962"/>
          <ac:grpSpMkLst>
            <pc:docMk/>
            <pc:sldMk cId="4182012614" sldId="379"/>
            <ac:grpSpMk id="11" creationId="{980EE6CB-3E7F-41CC-9B26-6ECB604AAB51}"/>
          </ac:grpSpMkLst>
        </pc:grpChg>
        <pc:grpChg chg="mod">
          <ac:chgData name="Stelter, Erin" userId="1d4444a4-49d7-4e03-8429-8bf286400a58" providerId="ADAL" clId="{EBC8E8A7-AEB8-460B-876F-E1DD7FA18DD2}" dt="2025-11-14T20:03:07.928" v="763" actId="962"/>
          <ac:grpSpMkLst>
            <pc:docMk/>
            <pc:sldMk cId="4182012614" sldId="379"/>
            <ac:grpSpMk id="12" creationId="{81A1AE86-CA24-4F96-859F-C5BAAD4C44B5}"/>
          </ac:grpSpMkLst>
        </pc:grpChg>
        <pc:grpChg chg="mod">
          <ac:chgData name="Stelter, Erin" userId="1d4444a4-49d7-4e03-8429-8bf286400a58" providerId="ADAL" clId="{EBC8E8A7-AEB8-460B-876F-E1DD7FA18DD2}" dt="2025-11-14T20:03:18.484" v="774" actId="962"/>
          <ac:grpSpMkLst>
            <pc:docMk/>
            <pc:sldMk cId="4182012614" sldId="379"/>
            <ac:grpSpMk id="13" creationId="{BDC9AC1A-98EC-4D8F-99E1-347395512910}"/>
          </ac:grpSpMkLst>
        </pc:grpChg>
        <pc:grpChg chg="mod">
          <ac:chgData name="Stelter, Erin" userId="1d4444a4-49d7-4e03-8429-8bf286400a58" providerId="ADAL" clId="{EBC8E8A7-AEB8-460B-876F-E1DD7FA18DD2}" dt="2025-11-14T20:03:19.149" v="775" actId="962"/>
          <ac:grpSpMkLst>
            <pc:docMk/>
            <pc:sldMk cId="4182012614" sldId="379"/>
            <ac:grpSpMk id="14" creationId="{7257314B-F8FA-4911-9A80-98A598F3B75C}"/>
          </ac:grpSpMkLst>
        </pc:grpChg>
        <pc:grpChg chg="mod">
          <ac:chgData name="Stelter, Erin" userId="1d4444a4-49d7-4e03-8429-8bf286400a58" providerId="ADAL" clId="{EBC8E8A7-AEB8-460B-876F-E1DD7FA18DD2}" dt="2025-11-14T19:39:32.401" v="454" actId="962"/>
          <ac:grpSpMkLst>
            <pc:docMk/>
            <pc:sldMk cId="4182012614" sldId="379"/>
            <ac:grpSpMk id="15" creationId="{4685D4B2-84A6-D7EE-DDED-28EF3638986F}"/>
          </ac:grpSpMkLst>
        </pc:grpChg>
        <pc:picChg chg="mod">
          <ac:chgData name="Stelter, Erin" userId="1d4444a4-49d7-4e03-8429-8bf286400a58" providerId="ADAL" clId="{EBC8E8A7-AEB8-460B-876F-E1DD7FA18DD2}" dt="2025-11-14T20:03:10.181" v="765" actId="962"/>
          <ac:picMkLst>
            <pc:docMk/>
            <pc:sldMk cId="4182012614" sldId="379"/>
            <ac:picMk id="155" creationId="{9470C7A6-55DA-4454-BC27-36627CA5F100}"/>
          </ac:picMkLst>
        </pc:picChg>
      </pc:sldChg>
      <pc:sldChg chg="addSp modSp mod">
        <pc:chgData name="Stelter, Erin" userId="1d4444a4-49d7-4e03-8429-8bf286400a58" providerId="ADAL" clId="{EBC8E8A7-AEB8-460B-876F-E1DD7FA18DD2}" dt="2025-11-14T19:40:08.680" v="456" actId="962"/>
        <pc:sldMkLst>
          <pc:docMk/>
          <pc:sldMk cId="4101605506" sldId="380"/>
        </pc:sldMkLst>
        <pc:spChg chg="add mod">
          <ac:chgData name="Stelter, Erin" userId="1d4444a4-49d7-4e03-8429-8bf286400a58" providerId="ADAL" clId="{EBC8E8A7-AEB8-460B-876F-E1DD7FA18DD2}" dt="2025-11-14T19:07:00.292" v="292" actId="20577"/>
          <ac:spMkLst>
            <pc:docMk/>
            <pc:sldMk cId="4101605506" sldId="380"/>
            <ac:spMk id="2" creationId="{378E5638-3243-90C8-B5F3-33B1AAA1FB76}"/>
          </ac:spMkLst>
        </pc:spChg>
        <pc:spChg chg="mod">
          <ac:chgData name="Stelter, Erin" userId="1d4444a4-49d7-4e03-8429-8bf286400a58" providerId="ADAL" clId="{EBC8E8A7-AEB8-460B-876F-E1DD7FA18DD2}" dt="2025-11-14T19:40:07.190" v="455" actId="164"/>
          <ac:spMkLst>
            <pc:docMk/>
            <pc:sldMk cId="4101605506" sldId="380"/>
            <ac:spMk id="6" creationId="{A5D853C4-2CA9-4E8F-B3C2-634475A2FD75}"/>
          </ac:spMkLst>
        </pc:spChg>
        <pc:spChg chg="mod">
          <ac:chgData name="Stelter, Erin" userId="1d4444a4-49d7-4e03-8429-8bf286400a58" providerId="ADAL" clId="{EBC8E8A7-AEB8-460B-876F-E1DD7FA18DD2}" dt="2025-11-14T19:40:07.190" v="455" actId="164"/>
          <ac:spMkLst>
            <pc:docMk/>
            <pc:sldMk cId="4101605506" sldId="380"/>
            <ac:spMk id="56" creationId="{7C0DE05A-CEB4-44E7-A879-7CDBFED38CB5}"/>
          </ac:spMkLst>
        </pc:spChg>
        <pc:spChg chg="mod">
          <ac:chgData name="Stelter, Erin" userId="1d4444a4-49d7-4e03-8429-8bf286400a58" providerId="ADAL" clId="{EBC8E8A7-AEB8-460B-876F-E1DD7FA18DD2}" dt="2025-11-14T19:40:07.190" v="455" actId="164"/>
          <ac:spMkLst>
            <pc:docMk/>
            <pc:sldMk cId="4101605506" sldId="380"/>
            <ac:spMk id="59" creationId="{603D506C-8331-4E68-9FFD-0D94D2A61B7F}"/>
          </ac:spMkLst>
        </pc:spChg>
        <pc:spChg chg="mod">
          <ac:chgData name="Stelter, Erin" userId="1d4444a4-49d7-4e03-8429-8bf286400a58" providerId="ADAL" clId="{EBC8E8A7-AEB8-460B-876F-E1DD7FA18DD2}" dt="2025-11-14T19:40:07.190" v="455" actId="164"/>
          <ac:spMkLst>
            <pc:docMk/>
            <pc:sldMk cId="4101605506" sldId="380"/>
            <ac:spMk id="61" creationId="{A52C141E-7BC5-4C6E-8C76-8095DA53BCBA}"/>
          </ac:spMkLst>
        </pc:spChg>
        <pc:spChg chg="mod">
          <ac:chgData name="Stelter, Erin" userId="1d4444a4-49d7-4e03-8429-8bf286400a58" providerId="ADAL" clId="{EBC8E8A7-AEB8-460B-876F-E1DD7FA18DD2}" dt="2025-11-14T19:40:07.190" v="455" actId="164"/>
          <ac:spMkLst>
            <pc:docMk/>
            <pc:sldMk cId="4101605506" sldId="380"/>
            <ac:spMk id="65" creationId="{089DD64E-265B-4E1E-8628-34C6FF7B4778}"/>
          </ac:spMkLst>
        </pc:spChg>
        <pc:spChg chg="mod">
          <ac:chgData name="Stelter, Erin" userId="1d4444a4-49d7-4e03-8429-8bf286400a58" providerId="ADAL" clId="{EBC8E8A7-AEB8-460B-876F-E1DD7FA18DD2}" dt="2025-11-14T19:40:07.190" v="455" actId="164"/>
          <ac:spMkLst>
            <pc:docMk/>
            <pc:sldMk cId="4101605506" sldId="380"/>
            <ac:spMk id="66" creationId="{7ACB6E94-37CF-4D04-9A61-1F591320E2A1}"/>
          </ac:spMkLst>
        </pc:spChg>
        <pc:spChg chg="mod">
          <ac:chgData name="Stelter, Erin" userId="1d4444a4-49d7-4e03-8429-8bf286400a58" providerId="ADAL" clId="{EBC8E8A7-AEB8-460B-876F-E1DD7FA18DD2}" dt="2025-11-14T19:40:07.190" v="455" actId="164"/>
          <ac:spMkLst>
            <pc:docMk/>
            <pc:sldMk cId="4101605506" sldId="380"/>
            <ac:spMk id="94" creationId="{738C3E24-7183-4036-981D-1E7A58D0F2B9}"/>
          </ac:spMkLst>
        </pc:spChg>
        <pc:spChg chg="mod">
          <ac:chgData name="Stelter, Erin" userId="1d4444a4-49d7-4e03-8429-8bf286400a58" providerId="ADAL" clId="{EBC8E8A7-AEB8-460B-876F-E1DD7FA18DD2}" dt="2025-11-14T19:40:07.190" v="455" actId="164"/>
          <ac:spMkLst>
            <pc:docMk/>
            <pc:sldMk cId="4101605506" sldId="380"/>
            <ac:spMk id="112" creationId="{5DA5CB46-92D5-4009-B454-E605BE3F4156}"/>
          </ac:spMkLst>
        </pc:spChg>
        <pc:spChg chg="mod">
          <ac:chgData name="Stelter, Erin" userId="1d4444a4-49d7-4e03-8429-8bf286400a58" providerId="ADAL" clId="{EBC8E8A7-AEB8-460B-876F-E1DD7FA18DD2}" dt="2025-11-14T19:40:07.190" v="455" actId="164"/>
          <ac:spMkLst>
            <pc:docMk/>
            <pc:sldMk cId="4101605506" sldId="380"/>
            <ac:spMk id="114" creationId="{A5D7DA43-93B0-47EA-A1FE-5678C74C5837}"/>
          </ac:spMkLst>
        </pc:spChg>
        <pc:spChg chg="mod">
          <ac:chgData name="Stelter, Erin" userId="1d4444a4-49d7-4e03-8429-8bf286400a58" providerId="ADAL" clId="{EBC8E8A7-AEB8-460B-876F-E1DD7FA18DD2}" dt="2025-11-14T19:40:07.190" v="455" actId="164"/>
          <ac:spMkLst>
            <pc:docMk/>
            <pc:sldMk cId="4101605506" sldId="380"/>
            <ac:spMk id="116" creationId="{536F307A-E71B-49D8-B993-3C34389786F1}"/>
          </ac:spMkLst>
        </pc:spChg>
        <pc:grpChg chg="mod">
          <ac:chgData name="Stelter, Erin" userId="1d4444a4-49d7-4e03-8429-8bf286400a58" providerId="ADAL" clId="{EBC8E8A7-AEB8-460B-876F-E1DD7FA18DD2}" dt="2025-11-14T19:40:08.680" v="456" actId="962"/>
          <ac:grpSpMkLst>
            <pc:docMk/>
            <pc:sldMk cId="4101605506" sldId="380"/>
            <ac:grpSpMk id="3" creationId="{5C8086F8-2941-1B75-6B39-B765E040EFC6}"/>
          </ac:grpSpMkLst>
        </pc:grpChg>
      </pc:sldChg>
      <pc:sldChg chg="addSp modSp mod">
        <pc:chgData name="Stelter, Erin" userId="1d4444a4-49d7-4e03-8429-8bf286400a58" providerId="ADAL" clId="{EBC8E8A7-AEB8-460B-876F-E1DD7FA18DD2}" dt="2025-11-14T20:03:30.588" v="788" actId="962"/>
        <pc:sldMkLst>
          <pc:docMk/>
          <pc:sldMk cId="2327139406" sldId="381"/>
        </pc:sldMkLst>
        <pc:spChg chg="add mod">
          <ac:chgData name="Stelter, Erin" userId="1d4444a4-49d7-4e03-8429-8bf286400a58" providerId="ADAL" clId="{EBC8E8A7-AEB8-460B-876F-E1DD7FA18DD2}" dt="2025-11-14T19:07:05.569" v="294" actId="20577"/>
          <ac:spMkLst>
            <pc:docMk/>
            <pc:sldMk cId="2327139406" sldId="381"/>
            <ac:spMk id="4" creationId="{C846AD56-8E6B-7630-1178-BB82CC7C0165}"/>
          </ac:spMkLst>
        </pc:spChg>
        <pc:spChg chg="mod">
          <ac:chgData name="Stelter, Erin" userId="1d4444a4-49d7-4e03-8429-8bf286400a58" providerId="ADAL" clId="{EBC8E8A7-AEB8-460B-876F-E1DD7FA18DD2}" dt="2025-11-14T19:40:40.233" v="457" actId="164"/>
          <ac:spMkLst>
            <pc:docMk/>
            <pc:sldMk cId="2327139406" sldId="381"/>
            <ac:spMk id="56" creationId="{7C0DE05A-CEB4-44E7-A879-7CDBFED38CB5}"/>
          </ac:spMkLst>
        </pc:spChg>
        <pc:spChg chg="mod">
          <ac:chgData name="Stelter, Erin" userId="1d4444a4-49d7-4e03-8429-8bf286400a58" providerId="ADAL" clId="{EBC8E8A7-AEB8-460B-876F-E1DD7FA18DD2}" dt="2025-11-14T19:40:40.233" v="457" actId="164"/>
          <ac:spMkLst>
            <pc:docMk/>
            <pc:sldMk cId="2327139406" sldId="381"/>
            <ac:spMk id="60" creationId="{7DA11EC0-9C97-4E95-8F70-055341766DA5}"/>
          </ac:spMkLst>
        </pc:spChg>
        <pc:spChg chg="mod">
          <ac:chgData name="Stelter, Erin" userId="1d4444a4-49d7-4e03-8429-8bf286400a58" providerId="ADAL" clId="{EBC8E8A7-AEB8-460B-876F-E1DD7FA18DD2}" dt="2025-11-14T19:40:40.233" v="457" actId="164"/>
          <ac:spMkLst>
            <pc:docMk/>
            <pc:sldMk cId="2327139406" sldId="381"/>
            <ac:spMk id="64" creationId="{EB441257-F6BA-4D8F-A53B-66D475D75833}"/>
          </ac:spMkLst>
        </pc:spChg>
        <pc:spChg chg="mod">
          <ac:chgData name="Stelter, Erin" userId="1d4444a4-49d7-4e03-8429-8bf286400a58" providerId="ADAL" clId="{EBC8E8A7-AEB8-460B-876F-E1DD7FA18DD2}" dt="2025-11-14T19:40:40.233" v="457" actId="164"/>
          <ac:spMkLst>
            <pc:docMk/>
            <pc:sldMk cId="2327139406" sldId="381"/>
            <ac:spMk id="68" creationId="{E0E22CE5-0B1F-4807-84F1-A0A616E697C9}"/>
          </ac:spMkLst>
        </pc:spChg>
        <pc:spChg chg="mod">
          <ac:chgData name="Stelter, Erin" userId="1d4444a4-49d7-4e03-8429-8bf286400a58" providerId="ADAL" clId="{EBC8E8A7-AEB8-460B-876F-E1DD7FA18DD2}" dt="2025-11-14T19:40:40.233" v="457" actId="164"/>
          <ac:spMkLst>
            <pc:docMk/>
            <pc:sldMk cId="2327139406" sldId="381"/>
            <ac:spMk id="102" creationId="{A2938417-C45A-4024-8418-2C99C93B2B30}"/>
          </ac:spMkLst>
        </pc:spChg>
        <pc:spChg chg="mod">
          <ac:chgData name="Stelter, Erin" userId="1d4444a4-49d7-4e03-8429-8bf286400a58" providerId="ADAL" clId="{EBC8E8A7-AEB8-460B-876F-E1DD7FA18DD2}" dt="2025-11-14T19:40:40.233" v="457" actId="164"/>
          <ac:spMkLst>
            <pc:docMk/>
            <pc:sldMk cId="2327139406" sldId="381"/>
            <ac:spMk id="104" creationId="{39F9CB89-8B2E-457C-A40B-666B72B173C2}"/>
          </ac:spMkLst>
        </pc:spChg>
        <pc:spChg chg="mod">
          <ac:chgData name="Stelter, Erin" userId="1d4444a4-49d7-4e03-8429-8bf286400a58" providerId="ADAL" clId="{EBC8E8A7-AEB8-460B-876F-E1DD7FA18DD2}" dt="2025-11-14T19:40:40.233" v="457" actId="164"/>
          <ac:spMkLst>
            <pc:docMk/>
            <pc:sldMk cId="2327139406" sldId="381"/>
            <ac:spMk id="106" creationId="{BC2EBBEE-E22A-4304-B074-F66197356D6C}"/>
          </ac:spMkLst>
        </pc:spChg>
        <pc:spChg chg="mod">
          <ac:chgData name="Stelter, Erin" userId="1d4444a4-49d7-4e03-8429-8bf286400a58" providerId="ADAL" clId="{EBC8E8A7-AEB8-460B-876F-E1DD7FA18DD2}" dt="2025-11-14T19:40:40.233" v="457" actId="164"/>
          <ac:spMkLst>
            <pc:docMk/>
            <pc:sldMk cId="2327139406" sldId="381"/>
            <ac:spMk id="108" creationId="{D86C744E-58DD-4748-813B-4EB36A65077A}"/>
          </ac:spMkLst>
        </pc:spChg>
        <pc:spChg chg="mod">
          <ac:chgData name="Stelter, Erin" userId="1d4444a4-49d7-4e03-8429-8bf286400a58" providerId="ADAL" clId="{EBC8E8A7-AEB8-460B-876F-E1DD7FA18DD2}" dt="2025-11-14T19:40:40.233" v="457" actId="164"/>
          <ac:spMkLst>
            <pc:docMk/>
            <pc:sldMk cId="2327139406" sldId="381"/>
            <ac:spMk id="109" creationId="{4671F1E6-135D-4D80-9A24-207282D57070}"/>
          </ac:spMkLst>
        </pc:spChg>
        <pc:spChg chg="mod">
          <ac:chgData name="Stelter, Erin" userId="1d4444a4-49d7-4e03-8429-8bf286400a58" providerId="ADAL" clId="{EBC8E8A7-AEB8-460B-876F-E1DD7FA18DD2}" dt="2025-11-14T19:40:40.233" v="457" actId="164"/>
          <ac:spMkLst>
            <pc:docMk/>
            <pc:sldMk cId="2327139406" sldId="381"/>
            <ac:spMk id="111" creationId="{657112A9-27D7-4940-83BA-8E500F2EEC56}"/>
          </ac:spMkLst>
        </pc:spChg>
        <pc:grpChg chg="mod">
          <ac:chgData name="Stelter, Erin" userId="1d4444a4-49d7-4e03-8429-8bf286400a58" providerId="ADAL" clId="{EBC8E8A7-AEB8-460B-876F-E1DD7FA18DD2}" dt="2025-11-14T20:03:30.588" v="788" actId="962"/>
          <ac:grpSpMkLst>
            <pc:docMk/>
            <pc:sldMk cId="2327139406" sldId="381"/>
            <ac:grpSpMk id="2" creationId="{03A8BA0A-AE44-4952-BE5F-608BF8607F80}"/>
          </ac:grpSpMkLst>
        </pc:grpChg>
        <pc:grpChg chg="mod">
          <ac:chgData name="Stelter, Erin" userId="1d4444a4-49d7-4e03-8429-8bf286400a58" providerId="ADAL" clId="{EBC8E8A7-AEB8-460B-876F-E1DD7FA18DD2}" dt="2025-11-14T20:03:28.862" v="786" actId="962"/>
          <ac:grpSpMkLst>
            <pc:docMk/>
            <pc:sldMk cId="2327139406" sldId="381"/>
            <ac:grpSpMk id="3" creationId="{68BDE014-6FB6-431C-83A1-12414C1D4EA0}"/>
          </ac:grpSpMkLst>
        </pc:grpChg>
        <pc:grpChg chg="mod">
          <ac:chgData name="Stelter, Erin" userId="1d4444a4-49d7-4e03-8429-8bf286400a58" providerId="ADAL" clId="{EBC8E8A7-AEB8-460B-876F-E1DD7FA18DD2}" dt="2025-11-14T19:40:41.560" v="458" actId="962"/>
          <ac:grpSpMkLst>
            <pc:docMk/>
            <pc:sldMk cId="2327139406" sldId="381"/>
            <ac:grpSpMk id="5" creationId="{6A4CAB26-36EB-5ED7-9FD9-DB50442FE53D}"/>
          </ac:grpSpMkLst>
        </pc:grpChg>
        <pc:grpChg chg="mod">
          <ac:chgData name="Stelter, Erin" userId="1d4444a4-49d7-4e03-8429-8bf286400a58" providerId="ADAL" clId="{EBC8E8A7-AEB8-460B-876F-E1DD7FA18DD2}" dt="2025-11-14T20:03:19.943" v="776" actId="962"/>
          <ac:grpSpMkLst>
            <pc:docMk/>
            <pc:sldMk cId="2327139406" sldId="381"/>
            <ac:grpSpMk id="7" creationId="{4652CCF6-7273-4ACE-BE6B-B22143E17891}"/>
          </ac:grpSpMkLst>
        </pc:grpChg>
        <pc:grpChg chg="mod">
          <ac:chgData name="Stelter, Erin" userId="1d4444a4-49d7-4e03-8429-8bf286400a58" providerId="ADAL" clId="{EBC8E8A7-AEB8-460B-876F-E1DD7FA18DD2}" dt="2025-11-14T20:03:29.890" v="787" actId="962"/>
          <ac:grpSpMkLst>
            <pc:docMk/>
            <pc:sldMk cId="2327139406" sldId="381"/>
            <ac:grpSpMk id="8" creationId="{DA85A788-BFF7-43EA-A16D-1386B08DD1C0}"/>
          </ac:grpSpMkLst>
        </pc:grpChg>
        <pc:grpChg chg="mod">
          <ac:chgData name="Stelter, Erin" userId="1d4444a4-49d7-4e03-8429-8bf286400a58" providerId="ADAL" clId="{EBC8E8A7-AEB8-460B-876F-E1DD7FA18DD2}" dt="2025-11-14T20:03:24.972" v="780" actId="962"/>
          <ac:grpSpMkLst>
            <pc:docMk/>
            <pc:sldMk cId="2327139406" sldId="381"/>
            <ac:grpSpMk id="9" creationId="{3325ECE8-D0CB-4D3A-B993-77CEF29DCE9E}"/>
          </ac:grpSpMkLst>
        </pc:grpChg>
        <pc:grpChg chg="mod">
          <ac:chgData name="Stelter, Erin" userId="1d4444a4-49d7-4e03-8429-8bf286400a58" providerId="ADAL" clId="{EBC8E8A7-AEB8-460B-876F-E1DD7FA18DD2}" dt="2025-11-14T20:03:25.588" v="781" actId="962"/>
          <ac:grpSpMkLst>
            <pc:docMk/>
            <pc:sldMk cId="2327139406" sldId="381"/>
            <ac:grpSpMk id="10" creationId="{10777EBB-5B4C-4D95-8235-3D3A6CB7842F}"/>
          </ac:grpSpMkLst>
        </pc:grpChg>
        <pc:grpChg chg="mod">
          <ac:chgData name="Stelter, Erin" userId="1d4444a4-49d7-4e03-8429-8bf286400a58" providerId="ADAL" clId="{EBC8E8A7-AEB8-460B-876F-E1DD7FA18DD2}" dt="2025-11-14T20:03:24.393" v="779" actId="962"/>
          <ac:grpSpMkLst>
            <pc:docMk/>
            <pc:sldMk cId="2327139406" sldId="381"/>
            <ac:grpSpMk id="11" creationId="{F46F292D-C398-4D49-B836-DBB31A5776CE}"/>
          </ac:grpSpMkLst>
        </pc:grpChg>
        <pc:grpChg chg="mod">
          <ac:chgData name="Stelter, Erin" userId="1d4444a4-49d7-4e03-8429-8bf286400a58" providerId="ADAL" clId="{EBC8E8A7-AEB8-460B-876F-E1DD7FA18DD2}" dt="2025-11-14T20:03:26.860" v="783" actId="962"/>
          <ac:grpSpMkLst>
            <pc:docMk/>
            <pc:sldMk cId="2327139406" sldId="381"/>
            <ac:grpSpMk id="12" creationId="{EA8B55E5-B619-4C21-BD08-5D1C54B8D6D7}"/>
          </ac:grpSpMkLst>
        </pc:grpChg>
        <pc:grpChg chg="mod">
          <ac:chgData name="Stelter, Erin" userId="1d4444a4-49d7-4e03-8429-8bf286400a58" providerId="ADAL" clId="{EBC8E8A7-AEB8-460B-876F-E1DD7FA18DD2}" dt="2025-11-14T20:03:26.210" v="782" actId="962"/>
          <ac:grpSpMkLst>
            <pc:docMk/>
            <pc:sldMk cId="2327139406" sldId="381"/>
            <ac:grpSpMk id="13" creationId="{48C317A4-87D7-4171-8C81-1E7CDD806320}"/>
          </ac:grpSpMkLst>
        </pc:grpChg>
        <pc:grpChg chg="mod">
          <ac:chgData name="Stelter, Erin" userId="1d4444a4-49d7-4e03-8429-8bf286400a58" providerId="ADAL" clId="{EBC8E8A7-AEB8-460B-876F-E1DD7FA18DD2}" dt="2025-11-14T20:03:27.526" v="784" actId="962"/>
          <ac:grpSpMkLst>
            <pc:docMk/>
            <pc:sldMk cId="2327139406" sldId="381"/>
            <ac:grpSpMk id="14" creationId="{9C7C8D4B-94CF-4CA4-BC3F-175C5E01FA62}"/>
          </ac:grpSpMkLst>
        </pc:grpChg>
        <pc:grpChg chg="mod">
          <ac:chgData name="Stelter, Erin" userId="1d4444a4-49d7-4e03-8429-8bf286400a58" providerId="ADAL" clId="{EBC8E8A7-AEB8-460B-876F-E1DD7FA18DD2}" dt="2025-11-14T20:03:28.205" v="785" actId="962"/>
          <ac:grpSpMkLst>
            <pc:docMk/>
            <pc:sldMk cId="2327139406" sldId="381"/>
            <ac:grpSpMk id="15" creationId="{4E82F8C8-5688-420C-BACC-0060C5BD16EB}"/>
          </ac:grpSpMkLst>
        </pc:grpChg>
        <pc:picChg chg="mod">
          <ac:chgData name="Stelter, Erin" userId="1d4444a4-49d7-4e03-8429-8bf286400a58" providerId="ADAL" clId="{EBC8E8A7-AEB8-460B-876F-E1DD7FA18DD2}" dt="2025-11-14T20:03:22.446" v="778" actId="962"/>
          <ac:picMkLst>
            <pc:docMk/>
            <pc:sldMk cId="2327139406" sldId="381"/>
            <ac:picMk id="155" creationId="{9470C7A6-55DA-4454-BC27-36627CA5F100}"/>
          </ac:picMkLst>
        </pc:picChg>
      </pc:sldChg>
      <pc:sldChg chg="addSp modSp mod">
        <pc:chgData name="Stelter, Erin" userId="1d4444a4-49d7-4e03-8429-8bf286400a58" providerId="ADAL" clId="{EBC8E8A7-AEB8-460B-876F-E1DD7FA18DD2}" dt="2025-11-14T19:41:06.061" v="460" actId="962"/>
        <pc:sldMkLst>
          <pc:docMk/>
          <pc:sldMk cId="1443831425" sldId="382"/>
        </pc:sldMkLst>
        <pc:spChg chg="add mod">
          <ac:chgData name="Stelter, Erin" userId="1d4444a4-49d7-4e03-8429-8bf286400a58" providerId="ADAL" clId="{EBC8E8A7-AEB8-460B-876F-E1DD7FA18DD2}" dt="2025-11-14T19:07:10.546" v="296" actId="20577"/>
          <ac:spMkLst>
            <pc:docMk/>
            <pc:sldMk cId="1443831425" sldId="382"/>
            <ac:spMk id="2" creationId="{A9D0D96D-AB87-AC49-8176-85437D72CA0F}"/>
          </ac:spMkLst>
        </pc:spChg>
        <pc:spChg chg="mod">
          <ac:chgData name="Stelter, Erin" userId="1d4444a4-49d7-4e03-8429-8bf286400a58" providerId="ADAL" clId="{EBC8E8A7-AEB8-460B-876F-E1DD7FA18DD2}" dt="2025-11-14T19:41:04.749" v="459" actId="164"/>
          <ac:spMkLst>
            <pc:docMk/>
            <pc:sldMk cId="1443831425" sldId="382"/>
            <ac:spMk id="6" creationId="{A5D853C4-2CA9-4E8F-B3C2-634475A2FD75}"/>
          </ac:spMkLst>
        </pc:spChg>
        <pc:spChg chg="mod">
          <ac:chgData name="Stelter, Erin" userId="1d4444a4-49d7-4e03-8429-8bf286400a58" providerId="ADAL" clId="{EBC8E8A7-AEB8-460B-876F-E1DD7FA18DD2}" dt="2025-11-14T19:41:04.749" v="459" actId="164"/>
          <ac:spMkLst>
            <pc:docMk/>
            <pc:sldMk cId="1443831425" sldId="382"/>
            <ac:spMk id="60" creationId="{7DA11EC0-9C97-4E95-8F70-055341766DA5}"/>
          </ac:spMkLst>
        </pc:spChg>
        <pc:spChg chg="mod">
          <ac:chgData name="Stelter, Erin" userId="1d4444a4-49d7-4e03-8429-8bf286400a58" providerId="ADAL" clId="{EBC8E8A7-AEB8-460B-876F-E1DD7FA18DD2}" dt="2025-11-14T19:41:04.749" v="459" actId="164"/>
          <ac:spMkLst>
            <pc:docMk/>
            <pc:sldMk cId="1443831425" sldId="382"/>
            <ac:spMk id="63" creationId="{75CA6E76-A654-425B-9800-770DCF3EE6F0}"/>
          </ac:spMkLst>
        </pc:spChg>
        <pc:spChg chg="mod">
          <ac:chgData name="Stelter, Erin" userId="1d4444a4-49d7-4e03-8429-8bf286400a58" providerId="ADAL" clId="{EBC8E8A7-AEB8-460B-876F-E1DD7FA18DD2}" dt="2025-11-14T19:41:04.749" v="459" actId="164"/>
          <ac:spMkLst>
            <pc:docMk/>
            <pc:sldMk cId="1443831425" sldId="382"/>
            <ac:spMk id="64" creationId="{EB441257-F6BA-4D8F-A53B-66D475D75833}"/>
          </ac:spMkLst>
        </pc:spChg>
        <pc:spChg chg="mod">
          <ac:chgData name="Stelter, Erin" userId="1d4444a4-49d7-4e03-8429-8bf286400a58" providerId="ADAL" clId="{EBC8E8A7-AEB8-460B-876F-E1DD7FA18DD2}" dt="2025-11-14T19:41:04.749" v="459" actId="164"/>
          <ac:spMkLst>
            <pc:docMk/>
            <pc:sldMk cId="1443831425" sldId="382"/>
            <ac:spMk id="78" creationId="{91C08440-48C1-4811-AC45-0982B357FF50}"/>
          </ac:spMkLst>
        </pc:spChg>
        <pc:spChg chg="mod">
          <ac:chgData name="Stelter, Erin" userId="1d4444a4-49d7-4e03-8429-8bf286400a58" providerId="ADAL" clId="{EBC8E8A7-AEB8-460B-876F-E1DD7FA18DD2}" dt="2025-11-14T19:41:04.749" v="459" actId="164"/>
          <ac:spMkLst>
            <pc:docMk/>
            <pc:sldMk cId="1443831425" sldId="382"/>
            <ac:spMk id="97" creationId="{49B91C9C-058B-4A12-B62B-00D7CCA2145F}"/>
          </ac:spMkLst>
        </pc:spChg>
        <pc:spChg chg="mod">
          <ac:chgData name="Stelter, Erin" userId="1d4444a4-49d7-4e03-8429-8bf286400a58" providerId="ADAL" clId="{EBC8E8A7-AEB8-460B-876F-E1DD7FA18DD2}" dt="2025-11-14T19:41:04.749" v="459" actId="164"/>
          <ac:spMkLst>
            <pc:docMk/>
            <pc:sldMk cId="1443831425" sldId="382"/>
            <ac:spMk id="103" creationId="{D2454989-FBE8-4C6E-AFD6-9E275EE04D43}"/>
          </ac:spMkLst>
        </pc:spChg>
        <pc:spChg chg="mod">
          <ac:chgData name="Stelter, Erin" userId="1d4444a4-49d7-4e03-8429-8bf286400a58" providerId="ADAL" clId="{EBC8E8A7-AEB8-460B-876F-E1DD7FA18DD2}" dt="2025-11-14T19:41:04.749" v="459" actId="164"/>
          <ac:spMkLst>
            <pc:docMk/>
            <pc:sldMk cId="1443831425" sldId="382"/>
            <ac:spMk id="109" creationId="{4671F1E6-135D-4D80-9A24-207282D57070}"/>
          </ac:spMkLst>
        </pc:spChg>
        <pc:spChg chg="mod">
          <ac:chgData name="Stelter, Erin" userId="1d4444a4-49d7-4e03-8429-8bf286400a58" providerId="ADAL" clId="{EBC8E8A7-AEB8-460B-876F-E1DD7FA18DD2}" dt="2025-11-14T19:41:04.749" v="459" actId="164"/>
          <ac:spMkLst>
            <pc:docMk/>
            <pc:sldMk cId="1443831425" sldId="382"/>
            <ac:spMk id="117" creationId="{95F72C53-7EA3-4798-B88E-CBAD82FF672E}"/>
          </ac:spMkLst>
        </pc:spChg>
        <pc:spChg chg="mod">
          <ac:chgData name="Stelter, Erin" userId="1d4444a4-49d7-4e03-8429-8bf286400a58" providerId="ADAL" clId="{EBC8E8A7-AEB8-460B-876F-E1DD7FA18DD2}" dt="2025-11-14T19:41:04.749" v="459" actId="164"/>
          <ac:spMkLst>
            <pc:docMk/>
            <pc:sldMk cId="1443831425" sldId="382"/>
            <ac:spMk id="118" creationId="{170370C3-BEA6-4E14-8C20-D53D316AC48C}"/>
          </ac:spMkLst>
        </pc:spChg>
        <pc:grpChg chg="mod">
          <ac:chgData name="Stelter, Erin" userId="1d4444a4-49d7-4e03-8429-8bf286400a58" providerId="ADAL" clId="{EBC8E8A7-AEB8-460B-876F-E1DD7FA18DD2}" dt="2025-11-14T19:41:06.061" v="460" actId="962"/>
          <ac:grpSpMkLst>
            <pc:docMk/>
            <pc:sldMk cId="1443831425" sldId="382"/>
            <ac:grpSpMk id="3" creationId="{7D8E0AF4-AAB5-CE2B-669A-D659B97A4F9F}"/>
          </ac:grpSpMkLst>
        </pc:grpChg>
      </pc:sldChg>
      <pc:sldChg chg="addSp modSp mod">
        <pc:chgData name="Stelter, Erin" userId="1d4444a4-49d7-4e03-8429-8bf286400a58" providerId="ADAL" clId="{EBC8E8A7-AEB8-460B-876F-E1DD7FA18DD2}" dt="2025-11-14T20:03:39.684" v="796" actId="962"/>
        <pc:sldMkLst>
          <pc:docMk/>
          <pc:sldMk cId="4225373780" sldId="383"/>
        </pc:sldMkLst>
        <pc:spChg chg="add mod">
          <ac:chgData name="Stelter, Erin" userId="1d4444a4-49d7-4e03-8429-8bf286400a58" providerId="ADAL" clId="{EBC8E8A7-AEB8-460B-876F-E1DD7FA18DD2}" dt="2025-11-14T19:07:14.664" v="298" actId="20577"/>
          <ac:spMkLst>
            <pc:docMk/>
            <pc:sldMk cId="4225373780" sldId="383"/>
            <ac:spMk id="4" creationId="{3B144081-7FBD-4EAE-5333-E0686B60D64E}"/>
          </ac:spMkLst>
        </pc:spChg>
        <pc:spChg chg="mod">
          <ac:chgData name="Stelter, Erin" userId="1d4444a4-49d7-4e03-8429-8bf286400a58" providerId="ADAL" clId="{EBC8E8A7-AEB8-460B-876F-E1DD7FA18DD2}" dt="2025-11-14T19:41:33.856" v="461" actId="164"/>
          <ac:spMkLst>
            <pc:docMk/>
            <pc:sldMk cId="4225373780" sldId="383"/>
            <ac:spMk id="57" creationId="{5591187D-8BAD-45A0-ACE6-A902E64287C8}"/>
          </ac:spMkLst>
        </pc:spChg>
        <pc:spChg chg="mod">
          <ac:chgData name="Stelter, Erin" userId="1d4444a4-49d7-4e03-8429-8bf286400a58" providerId="ADAL" clId="{EBC8E8A7-AEB8-460B-876F-E1DD7FA18DD2}" dt="2025-11-14T19:41:33.856" v="461" actId="164"/>
          <ac:spMkLst>
            <pc:docMk/>
            <pc:sldMk cId="4225373780" sldId="383"/>
            <ac:spMk id="58" creationId="{43A53DFB-3634-4F2F-B917-CA11F4DCAECB}"/>
          </ac:spMkLst>
        </pc:spChg>
        <pc:spChg chg="mod">
          <ac:chgData name="Stelter, Erin" userId="1d4444a4-49d7-4e03-8429-8bf286400a58" providerId="ADAL" clId="{EBC8E8A7-AEB8-460B-876F-E1DD7FA18DD2}" dt="2025-11-14T19:41:33.856" v="461" actId="164"/>
          <ac:spMkLst>
            <pc:docMk/>
            <pc:sldMk cId="4225373780" sldId="383"/>
            <ac:spMk id="63" creationId="{75CA6E76-A654-425B-9800-770DCF3EE6F0}"/>
          </ac:spMkLst>
        </pc:spChg>
        <pc:spChg chg="mod">
          <ac:chgData name="Stelter, Erin" userId="1d4444a4-49d7-4e03-8429-8bf286400a58" providerId="ADAL" clId="{EBC8E8A7-AEB8-460B-876F-E1DD7FA18DD2}" dt="2025-11-14T19:41:33.856" v="461" actId="164"/>
          <ac:spMkLst>
            <pc:docMk/>
            <pc:sldMk cId="4225373780" sldId="383"/>
            <ac:spMk id="92" creationId="{2E005F17-BCA9-43F1-ACDD-0061BD94935F}"/>
          </ac:spMkLst>
        </pc:spChg>
        <pc:spChg chg="mod">
          <ac:chgData name="Stelter, Erin" userId="1d4444a4-49d7-4e03-8429-8bf286400a58" providerId="ADAL" clId="{EBC8E8A7-AEB8-460B-876F-E1DD7FA18DD2}" dt="2025-11-14T19:41:33.856" v="461" actId="164"/>
          <ac:spMkLst>
            <pc:docMk/>
            <pc:sldMk cId="4225373780" sldId="383"/>
            <ac:spMk id="100" creationId="{6EFB4629-FE6D-406A-9292-89E4140D868A}"/>
          </ac:spMkLst>
        </pc:spChg>
        <pc:spChg chg="mod">
          <ac:chgData name="Stelter, Erin" userId="1d4444a4-49d7-4e03-8429-8bf286400a58" providerId="ADAL" clId="{EBC8E8A7-AEB8-460B-876F-E1DD7FA18DD2}" dt="2025-11-14T19:41:33.856" v="461" actId="164"/>
          <ac:spMkLst>
            <pc:docMk/>
            <pc:sldMk cId="4225373780" sldId="383"/>
            <ac:spMk id="102" creationId="{A2938417-C45A-4024-8418-2C99C93B2B30}"/>
          </ac:spMkLst>
        </pc:spChg>
        <pc:spChg chg="mod">
          <ac:chgData name="Stelter, Erin" userId="1d4444a4-49d7-4e03-8429-8bf286400a58" providerId="ADAL" clId="{EBC8E8A7-AEB8-460B-876F-E1DD7FA18DD2}" dt="2025-11-14T19:41:33.856" v="461" actId="164"/>
          <ac:spMkLst>
            <pc:docMk/>
            <pc:sldMk cId="4225373780" sldId="383"/>
            <ac:spMk id="104" creationId="{39F9CB89-8B2E-457C-A40B-666B72B173C2}"/>
          </ac:spMkLst>
        </pc:spChg>
        <pc:spChg chg="mod">
          <ac:chgData name="Stelter, Erin" userId="1d4444a4-49d7-4e03-8429-8bf286400a58" providerId="ADAL" clId="{EBC8E8A7-AEB8-460B-876F-E1DD7FA18DD2}" dt="2025-11-14T19:41:33.856" v="461" actId="164"/>
          <ac:spMkLst>
            <pc:docMk/>
            <pc:sldMk cId="4225373780" sldId="383"/>
            <ac:spMk id="111" creationId="{657112A9-27D7-4940-83BA-8E500F2EEC56}"/>
          </ac:spMkLst>
        </pc:spChg>
        <pc:spChg chg="mod">
          <ac:chgData name="Stelter, Erin" userId="1d4444a4-49d7-4e03-8429-8bf286400a58" providerId="ADAL" clId="{EBC8E8A7-AEB8-460B-876F-E1DD7FA18DD2}" dt="2025-11-14T19:41:33.856" v="461" actId="164"/>
          <ac:spMkLst>
            <pc:docMk/>
            <pc:sldMk cId="4225373780" sldId="383"/>
            <ac:spMk id="117" creationId="{95F72C53-7EA3-4798-B88E-CBAD82FF672E}"/>
          </ac:spMkLst>
        </pc:spChg>
        <pc:spChg chg="mod">
          <ac:chgData name="Stelter, Erin" userId="1d4444a4-49d7-4e03-8429-8bf286400a58" providerId="ADAL" clId="{EBC8E8A7-AEB8-460B-876F-E1DD7FA18DD2}" dt="2025-11-14T19:41:33.856" v="461" actId="164"/>
          <ac:spMkLst>
            <pc:docMk/>
            <pc:sldMk cId="4225373780" sldId="383"/>
            <ac:spMk id="118" creationId="{170370C3-BEA6-4E14-8C20-D53D316AC48C}"/>
          </ac:spMkLst>
        </pc:spChg>
        <pc:grpChg chg="mod">
          <ac:chgData name="Stelter, Erin" userId="1d4444a4-49d7-4e03-8429-8bf286400a58" providerId="ADAL" clId="{EBC8E8A7-AEB8-460B-876F-E1DD7FA18DD2}" dt="2025-11-14T20:03:31.974" v="789" actId="962"/>
          <ac:grpSpMkLst>
            <pc:docMk/>
            <pc:sldMk cId="4225373780" sldId="383"/>
            <ac:grpSpMk id="2" creationId="{B381501A-A2C3-4717-8717-4FFCC10C9818}"/>
          </ac:grpSpMkLst>
        </pc:grpChg>
        <pc:grpChg chg="mod">
          <ac:chgData name="Stelter, Erin" userId="1d4444a4-49d7-4e03-8429-8bf286400a58" providerId="ADAL" clId="{EBC8E8A7-AEB8-460B-876F-E1DD7FA18DD2}" dt="2025-11-14T20:03:32.685" v="790" actId="962"/>
          <ac:grpSpMkLst>
            <pc:docMk/>
            <pc:sldMk cId="4225373780" sldId="383"/>
            <ac:grpSpMk id="3" creationId="{E68DE6C5-350C-4FB7-AC79-613120AE32DD}"/>
          </ac:grpSpMkLst>
        </pc:grpChg>
        <pc:grpChg chg="mod">
          <ac:chgData name="Stelter, Erin" userId="1d4444a4-49d7-4e03-8429-8bf286400a58" providerId="ADAL" clId="{EBC8E8A7-AEB8-460B-876F-E1DD7FA18DD2}" dt="2025-11-14T20:03:38.472" v="794" actId="962"/>
          <ac:grpSpMkLst>
            <pc:docMk/>
            <pc:sldMk cId="4225373780" sldId="383"/>
            <ac:grpSpMk id="5" creationId="{2DD978FD-581E-4276-A542-D6B90755209B}"/>
          </ac:grpSpMkLst>
        </pc:grpChg>
        <pc:grpChg chg="mod">
          <ac:chgData name="Stelter, Erin" userId="1d4444a4-49d7-4e03-8429-8bf286400a58" providerId="ADAL" clId="{EBC8E8A7-AEB8-460B-876F-E1DD7FA18DD2}" dt="2025-11-14T20:03:33.292" v="791" actId="962"/>
          <ac:grpSpMkLst>
            <pc:docMk/>
            <pc:sldMk cId="4225373780" sldId="383"/>
            <ac:grpSpMk id="7" creationId="{9471D42B-3C94-403A-A5A7-8966D53722FE}"/>
          </ac:grpSpMkLst>
        </pc:grpChg>
        <pc:grpChg chg="mod">
          <ac:chgData name="Stelter, Erin" userId="1d4444a4-49d7-4e03-8429-8bf286400a58" providerId="ADAL" clId="{EBC8E8A7-AEB8-460B-876F-E1DD7FA18DD2}" dt="2025-11-14T19:41:35.431" v="462" actId="962"/>
          <ac:grpSpMkLst>
            <pc:docMk/>
            <pc:sldMk cId="4225373780" sldId="383"/>
            <ac:grpSpMk id="8" creationId="{CE25C755-E8AD-C427-0A33-C95D3ACDCC4D}"/>
          </ac:grpSpMkLst>
        </pc:grpChg>
        <pc:grpChg chg="mod">
          <ac:chgData name="Stelter, Erin" userId="1d4444a4-49d7-4e03-8429-8bf286400a58" providerId="ADAL" clId="{EBC8E8A7-AEB8-460B-876F-E1DD7FA18DD2}" dt="2025-11-14T20:03:39.055" v="795" actId="962"/>
          <ac:grpSpMkLst>
            <pc:docMk/>
            <pc:sldMk cId="4225373780" sldId="383"/>
            <ac:grpSpMk id="12" creationId="{6BB97F2A-2D88-45AD-8991-1A01B762E6FC}"/>
          </ac:grpSpMkLst>
        </pc:grpChg>
        <pc:grpChg chg="mod">
          <ac:chgData name="Stelter, Erin" userId="1d4444a4-49d7-4e03-8429-8bf286400a58" providerId="ADAL" clId="{EBC8E8A7-AEB8-460B-876F-E1DD7FA18DD2}" dt="2025-11-14T20:03:39.684" v="796" actId="962"/>
          <ac:grpSpMkLst>
            <pc:docMk/>
            <pc:sldMk cId="4225373780" sldId="383"/>
            <ac:grpSpMk id="13" creationId="{02E31457-0D92-495E-938E-ADA757EF5F62}"/>
          </ac:grpSpMkLst>
        </pc:grpChg>
        <pc:picChg chg="mod">
          <ac:chgData name="Stelter, Erin" userId="1d4444a4-49d7-4e03-8429-8bf286400a58" providerId="ADAL" clId="{EBC8E8A7-AEB8-460B-876F-E1DD7FA18DD2}" dt="2025-11-14T20:03:35.744" v="793" actId="962"/>
          <ac:picMkLst>
            <pc:docMk/>
            <pc:sldMk cId="4225373780" sldId="383"/>
            <ac:picMk id="155" creationId="{9470C7A6-55DA-4454-BC27-36627CA5F100}"/>
          </ac:picMkLst>
        </pc:picChg>
      </pc:sldChg>
      <pc:sldChg chg="addSp modSp mod">
        <pc:chgData name="Stelter, Erin" userId="1d4444a4-49d7-4e03-8429-8bf286400a58" providerId="ADAL" clId="{EBC8E8A7-AEB8-460B-876F-E1DD7FA18DD2}" dt="2025-11-14T19:42:05.071" v="464" actId="962"/>
        <pc:sldMkLst>
          <pc:docMk/>
          <pc:sldMk cId="3349816899" sldId="384"/>
        </pc:sldMkLst>
        <pc:spChg chg="add mod">
          <ac:chgData name="Stelter, Erin" userId="1d4444a4-49d7-4e03-8429-8bf286400a58" providerId="ADAL" clId="{EBC8E8A7-AEB8-460B-876F-E1DD7FA18DD2}" dt="2025-11-14T19:07:18.607" v="300" actId="20577"/>
          <ac:spMkLst>
            <pc:docMk/>
            <pc:sldMk cId="3349816899" sldId="384"/>
            <ac:spMk id="2" creationId="{BAEA4F4E-D8F8-6572-14FC-233E60874EFE}"/>
          </ac:spMkLst>
        </pc:spChg>
        <pc:spChg chg="mod">
          <ac:chgData name="Stelter, Erin" userId="1d4444a4-49d7-4e03-8429-8bf286400a58" providerId="ADAL" clId="{EBC8E8A7-AEB8-460B-876F-E1DD7FA18DD2}" dt="2025-11-14T19:42:03.052" v="463" actId="164"/>
          <ac:spMkLst>
            <pc:docMk/>
            <pc:sldMk cId="3349816899" sldId="384"/>
            <ac:spMk id="56" creationId="{7C0DE05A-CEB4-44E7-A879-7CDBFED38CB5}"/>
          </ac:spMkLst>
        </pc:spChg>
        <pc:spChg chg="mod">
          <ac:chgData name="Stelter, Erin" userId="1d4444a4-49d7-4e03-8429-8bf286400a58" providerId="ADAL" clId="{EBC8E8A7-AEB8-460B-876F-E1DD7FA18DD2}" dt="2025-11-14T19:42:03.052" v="463" actId="164"/>
          <ac:spMkLst>
            <pc:docMk/>
            <pc:sldMk cId="3349816899" sldId="384"/>
            <ac:spMk id="62" creationId="{53F3072B-0D56-413E-84D7-0EED864EDC8E}"/>
          </ac:spMkLst>
        </pc:spChg>
        <pc:spChg chg="mod">
          <ac:chgData name="Stelter, Erin" userId="1d4444a4-49d7-4e03-8429-8bf286400a58" providerId="ADAL" clId="{EBC8E8A7-AEB8-460B-876F-E1DD7FA18DD2}" dt="2025-11-14T19:42:03.052" v="463" actId="164"/>
          <ac:spMkLst>
            <pc:docMk/>
            <pc:sldMk cId="3349816899" sldId="384"/>
            <ac:spMk id="64" creationId="{EB441257-F6BA-4D8F-A53B-66D475D75833}"/>
          </ac:spMkLst>
        </pc:spChg>
        <pc:spChg chg="mod">
          <ac:chgData name="Stelter, Erin" userId="1d4444a4-49d7-4e03-8429-8bf286400a58" providerId="ADAL" clId="{EBC8E8A7-AEB8-460B-876F-E1DD7FA18DD2}" dt="2025-11-14T19:42:03.052" v="463" actId="164"/>
          <ac:spMkLst>
            <pc:docMk/>
            <pc:sldMk cId="3349816899" sldId="384"/>
            <ac:spMk id="68" creationId="{E0E22CE5-0B1F-4807-84F1-A0A616E697C9}"/>
          </ac:spMkLst>
        </pc:spChg>
        <pc:spChg chg="mod">
          <ac:chgData name="Stelter, Erin" userId="1d4444a4-49d7-4e03-8429-8bf286400a58" providerId="ADAL" clId="{EBC8E8A7-AEB8-460B-876F-E1DD7FA18DD2}" dt="2025-11-14T19:42:03.052" v="463" actId="164"/>
          <ac:spMkLst>
            <pc:docMk/>
            <pc:sldMk cId="3349816899" sldId="384"/>
            <ac:spMk id="92" creationId="{2E005F17-BCA9-43F1-ACDD-0061BD94935F}"/>
          </ac:spMkLst>
        </pc:spChg>
        <pc:spChg chg="mod">
          <ac:chgData name="Stelter, Erin" userId="1d4444a4-49d7-4e03-8429-8bf286400a58" providerId="ADAL" clId="{EBC8E8A7-AEB8-460B-876F-E1DD7FA18DD2}" dt="2025-11-14T19:42:03.052" v="463" actId="164"/>
          <ac:spMkLst>
            <pc:docMk/>
            <pc:sldMk cId="3349816899" sldId="384"/>
            <ac:spMk id="93" creationId="{7D2FCBA1-98D5-4C71-97FF-6B6A03183702}"/>
          </ac:spMkLst>
        </pc:spChg>
        <pc:spChg chg="mod">
          <ac:chgData name="Stelter, Erin" userId="1d4444a4-49d7-4e03-8429-8bf286400a58" providerId="ADAL" clId="{EBC8E8A7-AEB8-460B-876F-E1DD7FA18DD2}" dt="2025-11-14T19:42:03.052" v="463" actId="164"/>
          <ac:spMkLst>
            <pc:docMk/>
            <pc:sldMk cId="3349816899" sldId="384"/>
            <ac:spMk id="94" creationId="{738C3E24-7183-4036-981D-1E7A58D0F2B9}"/>
          </ac:spMkLst>
        </pc:spChg>
        <pc:spChg chg="mod">
          <ac:chgData name="Stelter, Erin" userId="1d4444a4-49d7-4e03-8429-8bf286400a58" providerId="ADAL" clId="{EBC8E8A7-AEB8-460B-876F-E1DD7FA18DD2}" dt="2025-11-14T19:42:03.052" v="463" actId="164"/>
          <ac:spMkLst>
            <pc:docMk/>
            <pc:sldMk cId="3349816899" sldId="384"/>
            <ac:spMk id="96" creationId="{FA08D9E2-BF74-4B45-AE1E-1DCC300FCB38}"/>
          </ac:spMkLst>
        </pc:spChg>
        <pc:spChg chg="mod">
          <ac:chgData name="Stelter, Erin" userId="1d4444a4-49d7-4e03-8429-8bf286400a58" providerId="ADAL" clId="{EBC8E8A7-AEB8-460B-876F-E1DD7FA18DD2}" dt="2025-11-14T19:42:03.052" v="463" actId="164"/>
          <ac:spMkLst>
            <pc:docMk/>
            <pc:sldMk cId="3349816899" sldId="384"/>
            <ac:spMk id="98" creationId="{FFAE3416-1C9A-4B75-9008-7B82E4AADE1A}"/>
          </ac:spMkLst>
        </pc:spChg>
        <pc:spChg chg="mod">
          <ac:chgData name="Stelter, Erin" userId="1d4444a4-49d7-4e03-8429-8bf286400a58" providerId="ADAL" clId="{EBC8E8A7-AEB8-460B-876F-E1DD7FA18DD2}" dt="2025-11-14T19:42:03.052" v="463" actId="164"/>
          <ac:spMkLst>
            <pc:docMk/>
            <pc:sldMk cId="3349816899" sldId="384"/>
            <ac:spMk id="115" creationId="{D2E28279-4F8F-41CF-B7FB-A12069D13BB2}"/>
          </ac:spMkLst>
        </pc:spChg>
        <pc:grpChg chg="mod">
          <ac:chgData name="Stelter, Erin" userId="1d4444a4-49d7-4e03-8429-8bf286400a58" providerId="ADAL" clId="{EBC8E8A7-AEB8-460B-876F-E1DD7FA18DD2}" dt="2025-11-14T19:42:05.071" v="464" actId="962"/>
          <ac:grpSpMkLst>
            <pc:docMk/>
            <pc:sldMk cId="3349816899" sldId="384"/>
            <ac:grpSpMk id="3" creationId="{46C7B0F1-E726-80FE-6FFB-17788F51A739}"/>
          </ac:grpSpMkLst>
        </pc:grpChg>
      </pc:sldChg>
      <pc:sldChg chg="addSp modSp mod">
        <pc:chgData name="Stelter, Erin" userId="1d4444a4-49d7-4e03-8429-8bf286400a58" providerId="ADAL" clId="{EBC8E8A7-AEB8-460B-876F-E1DD7FA18DD2}" dt="2025-11-14T20:04:00.321" v="819" actId="962"/>
        <pc:sldMkLst>
          <pc:docMk/>
          <pc:sldMk cId="1244633826" sldId="385"/>
        </pc:sldMkLst>
        <pc:spChg chg="add mod">
          <ac:chgData name="Stelter, Erin" userId="1d4444a4-49d7-4e03-8429-8bf286400a58" providerId="ADAL" clId="{EBC8E8A7-AEB8-460B-876F-E1DD7FA18DD2}" dt="2025-11-14T19:07:32.851" v="305" actId="20577"/>
          <ac:spMkLst>
            <pc:docMk/>
            <pc:sldMk cId="1244633826" sldId="385"/>
            <ac:spMk id="4" creationId="{9531D3BD-9FEC-8B33-BB7A-10526C339392}"/>
          </ac:spMkLst>
        </pc:spChg>
        <pc:spChg chg="mod">
          <ac:chgData name="Stelter, Erin" userId="1d4444a4-49d7-4e03-8429-8bf286400a58" providerId="ADAL" clId="{EBC8E8A7-AEB8-460B-876F-E1DD7FA18DD2}" dt="2025-11-14T19:43:46.319" v="469" actId="164"/>
          <ac:spMkLst>
            <pc:docMk/>
            <pc:sldMk cId="1244633826" sldId="385"/>
            <ac:spMk id="59" creationId="{603D506C-8331-4E68-9FFD-0D94D2A61B7F}"/>
          </ac:spMkLst>
        </pc:spChg>
        <pc:spChg chg="mod">
          <ac:chgData name="Stelter, Erin" userId="1d4444a4-49d7-4e03-8429-8bf286400a58" providerId="ADAL" clId="{EBC8E8A7-AEB8-460B-876F-E1DD7FA18DD2}" dt="2025-11-14T19:43:46.319" v="469" actId="164"/>
          <ac:spMkLst>
            <pc:docMk/>
            <pc:sldMk cId="1244633826" sldId="385"/>
            <ac:spMk id="62" creationId="{53F3072B-0D56-413E-84D7-0EED864EDC8E}"/>
          </ac:spMkLst>
        </pc:spChg>
        <pc:spChg chg="mod">
          <ac:chgData name="Stelter, Erin" userId="1d4444a4-49d7-4e03-8429-8bf286400a58" providerId="ADAL" clId="{EBC8E8A7-AEB8-460B-876F-E1DD7FA18DD2}" dt="2025-11-14T19:43:46.319" v="469" actId="164"/>
          <ac:spMkLst>
            <pc:docMk/>
            <pc:sldMk cId="1244633826" sldId="385"/>
            <ac:spMk id="93" creationId="{7D2FCBA1-98D5-4C71-97FF-6B6A03183702}"/>
          </ac:spMkLst>
        </pc:spChg>
        <pc:spChg chg="mod">
          <ac:chgData name="Stelter, Erin" userId="1d4444a4-49d7-4e03-8429-8bf286400a58" providerId="ADAL" clId="{EBC8E8A7-AEB8-460B-876F-E1DD7FA18DD2}" dt="2025-11-14T19:43:46.319" v="469" actId="164"/>
          <ac:spMkLst>
            <pc:docMk/>
            <pc:sldMk cId="1244633826" sldId="385"/>
            <ac:spMk id="94" creationId="{738C3E24-7183-4036-981D-1E7A58D0F2B9}"/>
          </ac:spMkLst>
        </pc:spChg>
        <pc:spChg chg="mod">
          <ac:chgData name="Stelter, Erin" userId="1d4444a4-49d7-4e03-8429-8bf286400a58" providerId="ADAL" clId="{EBC8E8A7-AEB8-460B-876F-E1DD7FA18DD2}" dt="2025-11-14T19:43:46.319" v="469" actId="164"/>
          <ac:spMkLst>
            <pc:docMk/>
            <pc:sldMk cId="1244633826" sldId="385"/>
            <ac:spMk id="98" creationId="{FFAE3416-1C9A-4B75-9008-7B82E4AADE1A}"/>
          </ac:spMkLst>
        </pc:spChg>
        <pc:spChg chg="mod">
          <ac:chgData name="Stelter, Erin" userId="1d4444a4-49d7-4e03-8429-8bf286400a58" providerId="ADAL" clId="{EBC8E8A7-AEB8-460B-876F-E1DD7FA18DD2}" dt="2025-11-14T19:43:46.319" v="469" actId="164"/>
          <ac:spMkLst>
            <pc:docMk/>
            <pc:sldMk cId="1244633826" sldId="385"/>
            <ac:spMk id="101" creationId="{7590A4DE-4B22-419A-B8FC-9A31BEA40A53}"/>
          </ac:spMkLst>
        </pc:spChg>
        <pc:spChg chg="mod">
          <ac:chgData name="Stelter, Erin" userId="1d4444a4-49d7-4e03-8429-8bf286400a58" providerId="ADAL" clId="{EBC8E8A7-AEB8-460B-876F-E1DD7FA18DD2}" dt="2025-11-14T19:43:46.319" v="469" actId="164"/>
          <ac:spMkLst>
            <pc:docMk/>
            <pc:sldMk cId="1244633826" sldId="385"/>
            <ac:spMk id="102" creationId="{A2938417-C45A-4024-8418-2C99C93B2B30}"/>
          </ac:spMkLst>
        </pc:spChg>
        <pc:spChg chg="mod">
          <ac:chgData name="Stelter, Erin" userId="1d4444a4-49d7-4e03-8429-8bf286400a58" providerId="ADAL" clId="{EBC8E8A7-AEB8-460B-876F-E1DD7FA18DD2}" dt="2025-11-14T19:43:46.319" v="469" actId="164"/>
          <ac:spMkLst>
            <pc:docMk/>
            <pc:sldMk cId="1244633826" sldId="385"/>
            <ac:spMk id="111" creationId="{657112A9-27D7-4940-83BA-8E500F2EEC56}"/>
          </ac:spMkLst>
        </pc:spChg>
        <pc:spChg chg="mod">
          <ac:chgData name="Stelter, Erin" userId="1d4444a4-49d7-4e03-8429-8bf286400a58" providerId="ADAL" clId="{EBC8E8A7-AEB8-460B-876F-E1DD7FA18DD2}" dt="2025-11-14T19:43:46.319" v="469" actId="164"/>
          <ac:spMkLst>
            <pc:docMk/>
            <pc:sldMk cId="1244633826" sldId="385"/>
            <ac:spMk id="112" creationId="{5DA5CB46-92D5-4009-B454-E605BE3F4156}"/>
          </ac:spMkLst>
        </pc:spChg>
        <pc:spChg chg="mod">
          <ac:chgData name="Stelter, Erin" userId="1d4444a4-49d7-4e03-8429-8bf286400a58" providerId="ADAL" clId="{EBC8E8A7-AEB8-460B-876F-E1DD7FA18DD2}" dt="2025-11-14T19:43:46.319" v="469" actId="164"/>
          <ac:spMkLst>
            <pc:docMk/>
            <pc:sldMk cId="1244633826" sldId="385"/>
            <ac:spMk id="113" creationId="{173944FD-7B64-46F3-916C-BD8BCF9CBCAC}"/>
          </ac:spMkLst>
        </pc:spChg>
        <pc:grpChg chg="mod">
          <ac:chgData name="Stelter, Erin" userId="1d4444a4-49d7-4e03-8429-8bf286400a58" providerId="ADAL" clId="{EBC8E8A7-AEB8-460B-876F-E1DD7FA18DD2}" dt="2025-11-14T20:04:00.321" v="819" actId="962"/>
          <ac:grpSpMkLst>
            <pc:docMk/>
            <pc:sldMk cId="1244633826" sldId="385"/>
            <ac:grpSpMk id="2" creationId="{5202114C-071D-4EC5-9449-61DADC15749C}"/>
          </ac:grpSpMkLst>
        </pc:grpChg>
        <pc:grpChg chg="mod">
          <ac:chgData name="Stelter, Erin" userId="1d4444a4-49d7-4e03-8429-8bf286400a58" providerId="ADAL" clId="{EBC8E8A7-AEB8-460B-876F-E1DD7FA18DD2}" dt="2025-11-14T20:03:57.941" v="816" actId="962"/>
          <ac:grpSpMkLst>
            <pc:docMk/>
            <pc:sldMk cId="1244633826" sldId="385"/>
            <ac:grpSpMk id="3" creationId="{6445A36E-96C2-4B79-A25B-2896E6BBE30A}"/>
          </ac:grpSpMkLst>
        </pc:grpChg>
        <pc:grpChg chg="mod">
          <ac:chgData name="Stelter, Erin" userId="1d4444a4-49d7-4e03-8429-8bf286400a58" providerId="ADAL" clId="{EBC8E8A7-AEB8-460B-876F-E1DD7FA18DD2}" dt="2025-11-14T20:03:50.836" v="810" actId="962"/>
          <ac:grpSpMkLst>
            <pc:docMk/>
            <pc:sldMk cId="1244633826" sldId="385"/>
            <ac:grpSpMk id="5" creationId="{54C39863-E000-4810-ADEC-6DAF84DD279F}"/>
          </ac:grpSpMkLst>
        </pc:grpChg>
        <pc:grpChg chg="mod">
          <ac:chgData name="Stelter, Erin" userId="1d4444a4-49d7-4e03-8429-8bf286400a58" providerId="ADAL" clId="{EBC8E8A7-AEB8-460B-876F-E1DD7FA18DD2}" dt="2025-11-14T20:03:52.260" v="812" actId="962"/>
          <ac:grpSpMkLst>
            <pc:docMk/>
            <pc:sldMk cId="1244633826" sldId="385"/>
            <ac:grpSpMk id="7" creationId="{34009209-875D-4198-A969-04A12C1C56CE}"/>
          </ac:grpSpMkLst>
        </pc:grpChg>
        <pc:grpChg chg="mod">
          <ac:chgData name="Stelter, Erin" userId="1d4444a4-49d7-4e03-8429-8bf286400a58" providerId="ADAL" clId="{EBC8E8A7-AEB8-460B-876F-E1DD7FA18DD2}" dt="2025-11-14T20:03:51.568" v="811" actId="962"/>
          <ac:grpSpMkLst>
            <pc:docMk/>
            <pc:sldMk cId="1244633826" sldId="385"/>
            <ac:grpSpMk id="8" creationId="{B97BAC0A-64BA-49E5-BFA8-68B7DBA6829B}"/>
          </ac:grpSpMkLst>
        </pc:grpChg>
        <pc:grpChg chg="mod">
          <ac:chgData name="Stelter, Erin" userId="1d4444a4-49d7-4e03-8429-8bf286400a58" providerId="ADAL" clId="{EBC8E8A7-AEB8-460B-876F-E1DD7FA18DD2}" dt="2025-11-14T20:03:58.663" v="817" actId="962"/>
          <ac:grpSpMkLst>
            <pc:docMk/>
            <pc:sldMk cId="1244633826" sldId="385"/>
            <ac:grpSpMk id="9" creationId="{BD2259F9-B810-4960-B2E3-9102470F1807}"/>
          </ac:grpSpMkLst>
        </pc:grpChg>
        <pc:grpChg chg="mod">
          <ac:chgData name="Stelter, Erin" userId="1d4444a4-49d7-4e03-8429-8bf286400a58" providerId="ADAL" clId="{EBC8E8A7-AEB8-460B-876F-E1DD7FA18DD2}" dt="2025-11-14T20:03:57.307" v="815" actId="962"/>
          <ac:grpSpMkLst>
            <pc:docMk/>
            <pc:sldMk cId="1244633826" sldId="385"/>
            <ac:grpSpMk id="10" creationId="{2D7D1968-A917-459D-B40F-7BDFF0EDC746}"/>
          </ac:grpSpMkLst>
        </pc:grpChg>
        <pc:grpChg chg="mod">
          <ac:chgData name="Stelter, Erin" userId="1d4444a4-49d7-4e03-8429-8bf286400a58" providerId="ADAL" clId="{EBC8E8A7-AEB8-460B-876F-E1DD7FA18DD2}" dt="2025-11-14T20:03:59.319" v="818" actId="962"/>
          <ac:grpSpMkLst>
            <pc:docMk/>
            <pc:sldMk cId="1244633826" sldId="385"/>
            <ac:grpSpMk id="11" creationId="{9A7B7C87-17F9-4DB0-9811-7B491DB8F499}"/>
          </ac:grpSpMkLst>
        </pc:grpChg>
        <pc:grpChg chg="mod">
          <ac:chgData name="Stelter, Erin" userId="1d4444a4-49d7-4e03-8429-8bf286400a58" providerId="ADAL" clId="{EBC8E8A7-AEB8-460B-876F-E1DD7FA18DD2}" dt="2025-11-14T19:43:47.956" v="470" actId="962"/>
          <ac:grpSpMkLst>
            <pc:docMk/>
            <pc:sldMk cId="1244633826" sldId="385"/>
            <ac:grpSpMk id="12" creationId="{BD26FC0B-9DC1-FF3A-C2FE-E7C895DDB614}"/>
          </ac:grpSpMkLst>
        </pc:grpChg>
        <pc:picChg chg="mod">
          <ac:chgData name="Stelter, Erin" userId="1d4444a4-49d7-4e03-8429-8bf286400a58" providerId="ADAL" clId="{EBC8E8A7-AEB8-460B-876F-E1DD7FA18DD2}" dt="2025-11-14T20:03:55.134" v="814" actId="962"/>
          <ac:picMkLst>
            <pc:docMk/>
            <pc:sldMk cId="1244633826" sldId="385"/>
            <ac:picMk id="155" creationId="{9470C7A6-55DA-4454-BC27-36627CA5F100}"/>
          </ac:picMkLst>
        </pc:picChg>
      </pc:sldChg>
      <pc:sldChg chg="addSp modSp mod">
        <pc:chgData name="Stelter, Erin" userId="1d4444a4-49d7-4e03-8429-8bf286400a58" providerId="ADAL" clId="{EBC8E8A7-AEB8-460B-876F-E1DD7FA18DD2}" dt="2025-11-14T19:44:17.285" v="472" actId="962"/>
        <pc:sldMkLst>
          <pc:docMk/>
          <pc:sldMk cId="1248257673" sldId="386"/>
        </pc:sldMkLst>
        <pc:spChg chg="add mod">
          <ac:chgData name="Stelter, Erin" userId="1d4444a4-49d7-4e03-8429-8bf286400a58" providerId="ADAL" clId="{EBC8E8A7-AEB8-460B-876F-E1DD7FA18DD2}" dt="2025-11-14T19:07:37.180" v="307" actId="20577"/>
          <ac:spMkLst>
            <pc:docMk/>
            <pc:sldMk cId="1248257673" sldId="386"/>
            <ac:spMk id="2" creationId="{F187FD15-36C4-7530-752A-A31279629987}"/>
          </ac:spMkLst>
        </pc:spChg>
        <pc:spChg chg="mod">
          <ac:chgData name="Stelter, Erin" userId="1d4444a4-49d7-4e03-8429-8bf286400a58" providerId="ADAL" clId="{EBC8E8A7-AEB8-460B-876F-E1DD7FA18DD2}" dt="2025-11-14T19:44:15.582" v="471" actId="164"/>
          <ac:spMkLst>
            <pc:docMk/>
            <pc:sldMk cId="1248257673" sldId="386"/>
            <ac:spMk id="56" creationId="{7C0DE05A-CEB4-44E7-A879-7CDBFED38CB5}"/>
          </ac:spMkLst>
        </pc:spChg>
        <pc:spChg chg="mod">
          <ac:chgData name="Stelter, Erin" userId="1d4444a4-49d7-4e03-8429-8bf286400a58" providerId="ADAL" clId="{EBC8E8A7-AEB8-460B-876F-E1DD7FA18DD2}" dt="2025-11-14T19:44:15.582" v="471" actId="164"/>
          <ac:spMkLst>
            <pc:docMk/>
            <pc:sldMk cId="1248257673" sldId="386"/>
            <ac:spMk id="63" creationId="{75CA6E76-A654-425B-9800-770DCF3EE6F0}"/>
          </ac:spMkLst>
        </pc:spChg>
        <pc:spChg chg="mod">
          <ac:chgData name="Stelter, Erin" userId="1d4444a4-49d7-4e03-8429-8bf286400a58" providerId="ADAL" clId="{EBC8E8A7-AEB8-460B-876F-E1DD7FA18DD2}" dt="2025-11-14T19:44:15.582" v="471" actId="164"/>
          <ac:spMkLst>
            <pc:docMk/>
            <pc:sldMk cId="1248257673" sldId="386"/>
            <ac:spMk id="68" creationId="{E0E22CE5-0B1F-4807-84F1-A0A616E697C9}"/>
          </ac:spMkLst>
        </pc:spChg>
        <pc:spChg chg="mod">
          <ac:chgData name="Stelter, Erin" userId="1d4444a4-49d7-4e03-8429-8bf286400a58" providerId="ADAL" clId="{EBC8E8A7-AEB8-460B-876F-E1DD7FA18DD2}" dt="2025-11-14T19:44:15.582" v="471" actId="164"/>
          <ac:spMkLst>
            <pc:docMk/>
            <pc:sldMk cId="1248257673" sldId="386"/>
            <ac:spMk id="95" creationId="{FB0DFCD9-574C-4B27-953E-DE1BA32BE721}"/>
          </ac:spMkLst>
        </pc:spChg>
        <pc:spChg chg="mod">
          <ac:chgData name="Stelter, Erin" userId="1d4444a4-49d7-4e03-8429-8bf286400a58" providerId="ADAL" clId="{EBC8E8A7-AEB8-460B-876F-E1DD7FA18DD2}" dt="2025-11-14T19:44:15.582" v="471" actId="164"/>
          <ac:spMkLst>
            <pc:docMk/>
            <pc:sldMk cId="1248257673" sldId="386"/>
            <ac:spMk id="97" creationId="{49B91C9C-058B-4A12-B62B-00D7CCA2145F}"/>
          </ac:spMkLst>
        </pc:spChg>
        <pc:spChg chg="mod">
          <ac:chgData name="Stelter, Erin" userId="1d4444a4-49d7-4e03-8429-8bf286400a58" providerId="ADAL" clId="{EBC8E8A7-AEB8-460B-876F-E1DD7FA18DD2}" dt="2025-11-14T19:44:15.582" v="471" actId="164"/>
          <ac:spMkLst>
            <pc:docMk/>
            <pc:sldMk cId="1248257673" sldId="386"/>
            <ac:spMk id="99" creationId="{0EA5CDCD-22EE-4FF0-8E2A-6CB4359D66EB}"/>
          </ac:spMkLst>
        </pc:spChg>
        <pc:spChg chg="mod">
          <ac:chgData name="Stelter, Erin" userId="1d4444a4-49d7-4e03-8429-8bf286400a58" providerId="ADAL" clId="{EBC8E8A7-AEB8-460B-876F-E1DD7FA18DD2}" dt="2025-11-14T19:44:15.582" v="471" actId="164"/>
          <ac:spMkLst>
            <pc:docMk/>
            <pc:sldMk cId="1248257673" sldId="386"/>
            <ac:spMk id="100" creationId="{6EFB4629-FE6D-406A-9292-89E4140D868A}"/>
          </ac:spMkLst>
        </pc:spChg>
        <pc:spChg chg="mod">
          <ac:chgData name="Stelter, Erin" userId="1d4444a4-49d7-4e03-8429-8bf286400a58" providerId="ADAL" clId="{EBC8E8A7-AEB8-460B-876F-E1DD7FA18DD2}" dt="2025-11-14T19:44:15.582" v="471" actId="164"/>
          <ac:spMkLst>
            <pc:docMk/>
            <pc:sldMk cId="1248257673" sldId="386"/>
            <ac:spMk id="102" creationId="{A2938417-C45A-4024-8418-2C99C93B2B30}"/>
          </ac:spMkLst>
        </pc:spChg>
        <pc:spChg chg="mod">
          <ac:chgData name="Stelter, Erin" userId="1d4444a4-49d7-4e03-8429-8bf286400a58" providerId="ADAL" clId="{EBC8E8A7-AEB8-460B-876F-E1DD7FA18DD2}" dt="2025-11-14T19:44:15.582" v="471" actId="164"/>
          <ac:spMkLst>
            <pc:docMk/>
            <pc:sldMk cId="1248257673" sldId="386"/>
            <ac:spMk id="103" creationId="{D2454989-FBE8-4C6E-AFD6-9E275EE04D43}"/>
          </ac:spMkLst>
        </pc:spChg>
        <pc:spChg chg="mod">
          <ac:chgData name="Stelter, Erin" userId="1d4444a4-49d7-4e03-8429-8bf286400a58" providerId="ADAL" clId="{EBC8E8A7-AEB8-460B-876F-E1DD7FA18DD2}" dt="2025-11-14T19:44:15.582" v="471" actId="164"/>
          <ac:spMkLst>
            <pc:docMk/>
            <pc:sldMk cId="1248257673" sldId="386"/>
            <ac:spMk id="106" creationId="{BC2EBBEE-E22A-4304-B074-F66197356D6C}"/>
          </ac:spMkLst>
        </pc:spChg>
        <pc:grpChg chg="mod">
          <ac:chgData name="Stelter, Erin" userId="1d4444a4-49d7-4e03-8429-8bf286400a58" providerId="ADAL" clId="{EBC8E8A7-AEB8-460B-876F-E1DD7FA18DD2}" dt="2025-11-14T19:44:17.285" v="472" actId="962"/>
          <ac:grpSpMkLst>
            <pc:docMk/>
            <pc:sldMk cId="1248257673" sldId="386"/>
            <ac:grpSpMk id="3" creationId="{C99B9F7D-B32F-300E-BF02-D2E8C07B89CB}"/>
          </ac:grpSpMkLst>
        </pc:grpChg>
      </pc:sldChg>
      <pc:sldChg chg="addSp modSp mod">
        <pc:chgData name="Stelter, Erin" userId="1d4444a4-49d7-4e03-8429-8bf286400a58" providerId="ADAL" clId="{EBC8E8A7-AEB8-460B-876F-E1DD7FA18DD2}" dt="2025-11-14T20:04:14.259" v="834" actId="962"/>
        <pc:sldMkLst>
          <pc:docMk/>
          <pc:sldMk cId="4207616854" sldId="387"/>
        </pc:sldMkLst>
        <pc:spChg chg="add mod">
          <ac:chgData name="Stelter, Erin" userId="1d4444a4-49d7-4e03-8429-8bf286400a58" providerId="ADAL" clId="{EBC8E8A7-AEB8-460B-876F-E1DD7FA18DD2}" dt="2025-11-14T19:07:43.036" v="309" actId="20577"/>
          <ac:spMkLst>
            <pc:docMk/>
            <pc:sldMk cId="4207616854" sldId="387"/>
            <ac:spMk id="4" creationId="{0869B178-01FF-1EA6-40FE-DB2E131116F2}"/>
          </ac:spMkLst>
        </pc:spChg>
        <pc:spChg chg="mod">
          <ac:chgData name="Stelter, Erin" userId="1d4444a4-49d7-4e03-8429-8bf286400a58" providerId="ADAL" clId="{EBC8E8A7-AEB8-460B-876F-E1DD7FA18DD2}" dt="2025-11-14T19:44:40.651" v="473" actId="164"/>
          <ac:spMkLst>
            <pc:docMk/>
            <pc:sldMk cId="4207616854" sldId="387"/>
            <ac:spMk id="59" creationId="{603D506C-8331-4E68-9FFD-0D94D2A61B7F}"/>
          </ac:spMkLst>
        </pc:spChg>
        <pc:spChg chg="mod">
          <ac:chgData name="Stelter, Erin" userId="1d4444a4-49d7-4e03-8429-8bf286400a58" providerId="ADAL" clId="{EBC8E8A7-AEB8-460B-876F-E1DD7FA18DD2}" dt="2025-11-14T19:44:40.651" v="473" actId="164"/>
          <ac:spMkLst>
            <pc:docMk/>
            <pc:sldMk cId="4207616854" sldId="387"/>
            <ac:spMk id="60" creationId="{7DA11EC0-9C97-4E95-8F70-055341766DA5}"/>
          </ac:spMkLst>
        </pc:spChg>
        <pc:spChg chg="mod">
          <ac:chgData name="Stelter, Erin" userId="1d4444a4-49d7-4e03-8429-8bf286400a58" providerId="ADAL" clId="{EBC8E8A7-AEB8-460B-876F-E1DD7FA18DD2}" dt="2025-11-14T19:44:40.651" v="473" actId="164"/>
          <ac:spMkLst>
            <pc:docMk/>
            <pc:sldMk cId="4207616854" sldId="387"/>
            <ac:spMk id="65" creationId="{089DD64E-265B-4E1E-8628-34C6FF7B4778}"/>
          </ac:spMkLst>
        </pc:spChg>
        <pc:spChg chg="mod">
          <ac:chgData name="Stelter, Erin" userId="1d4444a4-49d7-4e03-8429-8bf286400a58" providerId="ADAL" clId="{EBC8E8A7-AEB8-460B-876F-E1DD7FA18DD2}" dt="2025-11-14T19:44:40.651" v="473" actId="164"/>
          <ac:spMkLst>
            <pc:docMk/>
            <pc:sldMk cId="4207616854" sldId="387"/>
            <ac:spMk id="66" creationId="{7ACB6E94-37CF-4D04-9A61-1F591320E2A1}"/>
          </ac:spMkLst>
        </pc:spChg>
        <pc:spChg chg="mod">
          <ac:chgData name="Stelter, Erin" userId="1d4444a4-49d7-4e03-8429-8bf286400a58" providerId="ADAL" clId="{EBC8E8A7-AEB8-460B-876F-E1DD7FA18DD2}" dt="2025-11-14T19:44:40.651" v="473" actId="164"/>
          <ac:spMkLst>
            <pc:docMk/>
            <pc:sldMk cId="4207616854" sldId="387"/>
            <ac:spMk id="71" creationId="{C25469B0-12A4-4230-825D-14EAE2FD586F}"/>
          </ac:spMkLst>
        </pc:spChg>
        <pc:spChg chg="mod">
          <ac:chgData name="Stelter, Erin" userId="1d4444a4-49d7-4e03-8429-8bf286400a58" providerId="ADAL" clId="{EBC8E8A7-AEB8-460B-876F-E1DD7FA18DD2}" dt="2025-11-14T19:44:40.651" v="473" actId="164"/>
          <ac:spMkLst>
            <pc:docMk/>
            <pc:sldMk cId="4207616854" sldId="387"/>
            <ac:spMk id="77" creationId="{608B5126-E651-4D03-80C6-6AA826E6B64C}"/>
          </ac:spMkLst>
        </pc:spChg>
        <pc:spChg chg="mod">
          <ac:chgData name="Stelter, Erin" userId="1d4444a4-49d7-4e03-8429-8bf286400a58" providerId="ADAL" clId="{EBC8E8A7-AEB8-460B-876F-E1DD7FA18DD2}" dt="2025-11-14T19:44:40.651" v="473" actId="164"/>
          <ac:spMkLst>
            <pc:docMk/>
            <pc:sldMk cId="4207616854" sldId="387"/>
            <ac:spMk id="91" creationId="{12B2E552-99AB-414C-BAA5-259613837779}"/>
          </ac:spMkLst>
        </pc:spChg>
        <pc:spChg chg="mod">
          <ac:chgData name="Stelter, Erin" userId="1d4444a4-49d7-4e03-8429-8bf286400a58" providerId="ADAL" clId="{EBC8E8A7-AEB8-460B-876F-E1DD7FA18DD2}" dt="2025-11-14T19:44:40.651" v="473" actId="164"/>
          <ac:spMkLst>
            <pc:docMk/>
            <pc:sldMk cId="4207616854" sldId="387"/>
            <ac:spMk id="107" creationId="{84BF6BED-7DBD-4446-A89B-397A3E128455}"/>
          </ac:spMkLst>
        </pc:spChg>
        <pc:spChg chg="mod">
          <ac:chgData name="Stelter, Erin" userId="1d4444a4-49d7-4e03-8429-8bf286400a58" providerId="ADAL" clId="{EBC8E8A7-AEB8-460B-876F-E1DD7FA18DD2}" dt="2025-11-14T19:44:40.651" v="473" actId="164"/>
          <ac:spMkLst>
            <pc:docMk/>
            <pc:sldMk cId="4207616854" sldId="387"/>
            <ac:spMk id="108" creationId="{D86C744E-58DD-4748-813B-4EB36A65077A}"/>
          </ac:spMkLst>
        </pc:spChg>
        <pc:spChg chg="mod">
          <ac:chgData name="Stelter, Erin" userId="1d4444a4-49d7-4e03-8429-8bf286400a58" providerId="ADAL" clId="{EBC8E8A7-AEB8-460B-876F-E1DD7FA18DD2}" dt="2025-11-14T19:44:40.651" v="473" actId="164"/>
          <ac:spMkLst>
            <pc:docMk/>
            <pc:sldMk cId="4207616854" sldId="387"/>
            <ac:spMk id="117" creationId="{95F72C53-7EA3-4798-B88E-CBAD82FF672E}"/>
          </ac:spMkLst>
        </pc:spChg>
        <pc:grpChg chg="mod">
          <ac:chgData name="Stelter, Erin" userId="1d4444a4-49d7-4e03-8429-8bf286400a58" providerId="ADAL" clId="{EBC8E8A7-AEB8-460B-876F-E1DD7FA18DD2}" dt="2025-11-14T20:04:02.442" v="821" actId="962"/>
          <ac:grpSpMkLst>
            <pc:docMk/>
            <pc:sldMk cId="4207616854" sldId="387"/>
            <ac:grpSpMk id="2" creationId="{E1942AEB-EB01-4F49-951D-33F13E9E70FD}"/>
          </ac:grpSpMkLst>
        </pc:grpChg>
        <pc:grpChg chg="mod">
          <ac:chgData name="Stelter, Erin" userId="1d4444a4-49d7-4e03-8429-8bf286400a58" providerId="ADAL" clId="{EBC8E8A7-AEB8-460B-876F-E1DD7FA18DD2}" dt="2025-11-14T20:04:03.021" v="822" actId="962"/>
          <ac:grpSpMkLst>
            <pc:docMk/>
            <pc:sldMk cId="4207616854" sldId="387"/>
            <ac:grpSpMk id="3" creationId="{4C94C3FE-0F04-442D-822F-63C8E2E34E93}"/>
          </ac:grpSpMkLst>
        </pc:grpChg>
        <pc:grpChg chg="mod">
          <ac:chgData name="Stelter, Erin" userId="1d4444a4-49d7-4e03-8429-8bf286400a58" providerId="ADAL" clId="{EBC8E8A7-AEB8-460B-876F-E1DD7FA18DD2}" dt="2025-11-14T20:04:01.826" v="820" actId="962"/>
          <ac:grpSpMkLst>
            <pc:docMk/>
            <pc:sldMk cId="4207616854" sldId="387"/>
            <ac:grpSpMk id="5" creationId="{E95B8C02-55D0-4C88-8044-76E35FB1AEE8}"/>
          </ac:grpSpMkLst>
        </pc:grpChg>
        <pc:grpChg chg="mod">
          <ac:chgData name="Stelter, Erin" userId="1d4444a4-49d7-4e03-8429-8bf286400a58" providerId="ADAL" clId="{EBC8E8A7-AEB8-460B-876F-E1DD7FA18DD2}" dt="2025-11-14T20:04:03.613" v="823" actId="962"/>
          <ac:grpSpMkLst>
            <pc:docMk/>
            <pc:sldMk cId="4207616854" sldId="387"/>
            <ac:grpSpMk id="7" creationId="{68679016-10A3-47CD-9E8F-FA7A01E8B8C1}"/>
          </ac:grpSpMkLst>
        </pc:grpChg>
        <pc:grpChg chg="mod">
          <ac:chgData name="Stelter, Erin" userId="1d4444a4-49d7-4e03-8429-8bf286400a58" providerId="ADAL" clId="{EBC8E8A7-AEB8-460B-876F-E1DD7FA18DD2}" dt="2025-11-14T20:04:13.392" v="833" actId="962"/>
          <ac:grpSpMkLst>
            <pc:docMk/>
            <pc:sldMk cId="4207616854" sldId="387"/>
            <ac:grpSpMk id="8" creationId="{238E638B-D20E-47F3-94A7-5FF2E13C154C}"/>
          </ac:grpSpMkLst>
        </pc:grpChg>
        <pc:grpChg chg="mod">
          <ac:chgData name="Stelter, Erin" userId="1d4444a4-49d7-4e03-8429-8bf286400a58" providerId="ADAL" clId="{EBC8E8A7-AEB8-460B-876F-E1DD7FA18DD2}" dt="2025-11-14T20:04:12.680" v="832" actId="962"/>
          <ac:grpSpMkLst>
            <pc:docMk/>
            <pc:sldMk cId="4207616854" sldId="387"/>
            <ac:grpSpMk id="9" creationId="{F12B080B-A790-4C11-B3E5-22437412D96F}"/>
          </ac:grpSpMkLst>
        </pc:grpChg>
        <pc:grpChg chg="mod">
          <ac:chgData name="Stelter, Erin" userId="1d4444a4-49d7-4e03-8429-8bf286400a58" providerId="ADAL" clId="{EBC8E8A7-AEB8-460B-876F-E1DD7FA18DD2}" dt="2025-11-14T20:04:09.312" v="827" actId="962"/>
          <ac:grpSpMkLst>
            <pc:docMk/>
            <pc:sldMk cId="4207616854" sldId="387"/>
            <ac:grpSpMk id="10" creationId="{AC14E3E8-2428-4840-B954-CF5B9647B403}"/>
          </ac:grpSpMkLst>
        </pc:grpChg>
        <pc:grpChg chg="mod">
          <ac:chgData name="Stelter, Erin" userId="1d4444a4-49d7-4e03-8429-8bf286400a58" providerId="ADAL" clId="{EBC8E8A7-AEB8-460B-876F-E1DD7FA18DD2}" dt="2025-11-14T20:04:08.678" v="826" actId="962"/>
          <ac:grpSpMkLst>
            <pc:docMk/>
            <pc:sldMk cId="4207616854" sldId="387"/>
            <ac:grpSpMk id="11" creationId="{9E5FBCD0-EEE4-4D6C-93CF-F71FAA286B06}"/>
          </ac:grpSpMkLst>
        </pc:grpChg>
        <pc:grpChg chg="mod">
          <ac:chgData name="Stelter, Erin" userId="1d4444a4-49d7-4e03-8429-8bf286400a58" providerId="ADAL" clId="{EBC8E8A7-AEB8-460B-876F-E1DD7FA18DD2}" dt="2025-11-14T20:04:09.930" v="828" actId="962"/>
          <ac:grpSpMkLst>
            <pc:docMk/>
            <pc:sldMk cId="4207616854" sldId="387"/>
            <ac:grpSpMk id="12" creationId="{5BF8843C-2A5C-4283-96E0-8AE4FFCC5D77}"/>
          </ac:grpSpMkLst>
        </pc:grpChg>
        <pc:grpChg chg="mod">
          <ac:chgData name="Stelter, Erin" userId="1d4444a4-49d7-4e03-8429-8bf286400a58" providerId="ADAL" clId="{EBC8E8A7-AEB8-460B-876F-E1DD7FA18DD2}" dt="2025-11-14T20:04:14.259" v="834" actId="962"/>
          <ac:grpSpMkLst>
            <pc:docMk/>
            <pc:sldMk cId="4207616854" sldId="387"/>
            <ac:grpSpMk id="13" creationId="{14CD7174-774C-444C-8BDA-4AF2039595EB}"/>
          </ac:grpSpMkLst>
        </pc:grpChg>
        <pc:grpChg chg="mod">
          <ac:chgData name="Stelter, Erin" userId="1d4444a4-49d7-4e03-8429-8bf286400a58" providerId="ADAL" clId="{EBC8E8A7-AEB8-460B-876F-E1DD7FA18DD2}" dt="2025-11-14T20:04:11.229" v="830" actId="962"/>
          <ac:grpSpMkLst>
            <pc:docMk/>
            <pc:sldMk cId="4207616854" sldId="387"/>
            <ac:grpSpMk id="14" creationId="{5A8E1391-D536-45FC-B2E8-9CF58FDE9741}"/>
          </ac:grpSpMkLst>
        </pc:grpChg>
        <pc:grpChg chg="mod">
          <ac:chgData name="Stelter, Erin" userId="1d4444a4-49d7-4e03-8429-8bf286400a58" providerId="ADAL" clId="{EBC8E8A7-AEB8-460B-876F-E1DD7FA18DD2}" dt="2025-11-14T20:04:10.581" v="829" actId="962"/>
          <ac:grpSpMkLst>
            <pc:docMk/>
            <pc:sldMk cId="4207616854" sldId="387"/>
            <ac:grpSpMk id="15" creationId="{C513D7D3-00E3-4764-94AA-B114A16C9443}"/>
          </ac:grpSpMkLst>
        </pc:grpChg>
        <pc:grpChg chg="mod">
          <ac:chgData name="Stelter, Erin" userId="1d4444a4-49d7-4e03-8429-8bf286400a58" providerId="ADAL" clId="{EBC8E8A7-AEB8-460B-876F-E1DD7FA18DD2}" dt="2025-11-14T20:04:11.911" v="831" actId="962"/>
          <ac:grpSpMkLst>
            <pc:docMk/>
            <pc:sldMk cId="4207616854" sldId="387"/>
            <ac:grpSpMk id="16" creationId="{8AF927B8-88D3-43D4-BFCC-4626390ED0C6}"/>
          </ac:grpSpMkLst>
        </pc:grpChg>
        <pc:grpChg chg="mod">
          <ac:chgData name="Stelter, Erin" userId="1d4444a4-49d7-4e03-8429-8bf286400a58" providerId="ADAL" clId="{EBC8E8A7-AEB8-460B-876F-E1DD7FA18DD2}" dt="2025-11-14T19:44:41.819" v="474" actId="962"/>
          <ac:grpSpMkLst>
            <pc:docMk/>
            <pc:sldMk cId="4207616854" sldId="387"/>
            <ac:grpSpMk id="17" creationId="{1E2D1960-C2B3-3A49-8AD0-50F0ECB67FAB}"/>
          </ac:grpSpMkLst>
        </pc:grpChg>
        <pc:picChg chg="mod">
          <ac:chgData name="Stelter, Erin" userId="1d4444a4-49d7-4e03-8429-8bf286400a58" providerId="ADAL" clId="{EBC8E8A7-AEB8-460B-876F-E1DD7FA18DD2}" dt="2025-11-14T20:04:06.570" v="825" actId="962"/>
          <ac:picMkLst>
            <pc:docMk/>
            <pc:sldMk cId="4207616854" sldId="387"/>
            <ac:picMk id="155" creationId="{9470C7A6-55DA-4454-BC27-36627CA5F100}"/>
          </ac:picMkLst>
        </pc:picChg>
      </pc:sldChg>
      <pc:sldChg chg="addSp modSp mod">
        <pc:chgData name="Stelter, Erin" userId="1d4444a4-49d7-4e03-8429-8bf286400a58" providerId="ADAL" clId="{EBC8E8A7-AEB8-460B-876F-E1DD7FA18DD2}" dt="2025-11-14T19:45:38.306" v="480" actId="962"/>
        <pc:sldMkLst>
          <pc:docMk/>
          <pc:sldMk cId="3858994215" sldId="388"/>
        </pc:sldMkLst>
        <pc:spChg chg="add mod">
          <ac:chgData name="Stelter, Erin" userId="1d4444a4-49d7-4e03-8429-8bf286400a58" providerId="ADAL" clId="{EBC8E8A7-AEB8-460B-876F-E1DD7FA18DD2}" dt="2025-11-14T19:07:47.274" v="311" actId="20577"/>
          <ac:spMkLst>
            <pc:docMk/>
            <pc:sldMk cId="3858994215" sldId="388"/>
            <ac:spMk id="2" creationId="{54CEDFE8-D461-C991-2A43-D3CDF03549BC}"/>
          </ac:spMkLst>
        </pc:spChg>
        <pc:spChg chg="mod">
          <ac:chgData name="Stelter, Erin" userId="1d4444a4-49d7-4e03-8429-8bf286400a58" providerId="ADAL" clId="{EBC8E8A7-AEB8-460B-876F-E1DD7FA18DD2}" dt="2025-11-14T19:45:06.522" v="475" actId="164"/>
          <ac:spMkLst>
            <pc:docMk/>
            <pc:sldMk cId="3858994215" sldId="388"/>
            <ac:spMk id="61" creationId="{A52C141E-7BC5-4C6E-8C76-8095DA53BCBA}"/>
          </ac:spMkLst>
        </pc:spChg>
        <pc:spChg chg="mod">
          <ac:chgData name="Stelter, Erin" userId="1d4444a4-49d7-4e03-8429-8bf286400a58" providerId="ADAL" clId="{EBC8E8A7-AEB8-460B-876F-E1DD7FA18DD2}" dt="2025-11-14T19:45:06.522" v="475" actId="164"/>
          <ac:spMkLst>
            <pc:docMk/>
            <pc:sldMk cId="3858994215" sldId="388"/>
            <ac:spMk id="68" creationId="{E0E22CE5-0B1F-4807-84F1-A0A616E697C9}"/>
          </ac:spMkLst>
        </pc:spChg>
        <pc:spChg chg="mod">
          <ac:chgData name="Stelter, Erin" userId="1d4444a4-49d7-4e03-8429-8bf286400a58" providerId="ADAL" clId="{EBC8E8A7-AEB8-460B-876F-E1DD7FA18DD2}" dt="2025-11-14T19:45:06.522" v="475" actId="164"/>
          <ac:spMkLst>
            <pc:docMk/>
            <pc:sldMk cId="3858994215" sldId="388"/>
            <ac:spMk id="70" creationId="{E329F572-6616-4FF7-8D80-6032C0A99DC4}"/>
          </ac:spMkLst>
        </pc:spChg>
        <pc:spChg chg="mod">
          <ac:chgData name="Stelter, Erin" userId="1d4444a4-49d7-4e03-8429-8bf286400a58" providerId="ADAL" clId="{EBC8E8A7-AEB8-460B-876F-E1DD7FA18DD2}" dt="2025-11-14T19:45:06.522" v="475" actId="164"/>
          <ac:spMkLst>
            <pc:docMk/>
            <pc:sldMk cId="3858994215" sldId="388"/>
            <ac:spMk id="71" creationId="{C25469B0-12A4-4230-825D-14EAE2FD586F}"/>
          </ac:spMkLst>
        </pc:spChg>
        <pc:spChg chg="mod">
          <ac:chgData name="Stelter, Erin" userId="1d4444a4-49d7-4e03-8429-8bf286400a58" providerId="ADAL" clId="{EBC8E8A7-AEB8-460B-876F-E1DD7FA18DD2}" dt="2025-11-14T19:45:06.522" v="475" actId="164"/>
          <ac:spMkLst>
            <pc:docMk/>
            <pc:sldMk cId="3858994215" sldId="388"/>
            <ac:spMk id="76" creationId="{6D12E21F-0E41-446E-B8B1-A009BC30E91D}"/>
          </ac:spMkLst>
        </pc:spChg>
        <pc:spChg chg="mod">
          <ac:chgData name="Stelter, Erin" userId="1d4444a4-49d7-4e03-8429-8bf286400a58" providerId="ADAL" clId="{EBC8E8A7-AEB8-460B-876F-E1DD7FA18DD2}" dt="2025-11-14T19:45:06.522" v="475" actId="164"/>
          <ac:spMkLst>
            <pc:docMk/>
            <pc:sldMk cId="3858994215" sldId="388"/>
            <ac:spMk id="78" creationId="{91C08440-48C1-4811-AC45-0982B357FF50}"/>
          </ac:spMkLst>
        </pc:spChg>
        <pc:spChg chg="mod">
          <ac:chgData name="Stelter, Erin" userId="1d4444a4-49d7-4e03-8429-8bf286400a58" providerId="ADAL" clId="{EBC8E8A7-AEB8-460B-876F-E1DD7FA18DD2}" dt="2025-11-14T19:45:06.522" v="475" actId="164"/>
          <ac:spMkLst>
            <pc:docMk/>
            <pc:sldMk cId="3858994215" sldId="388"/>
            <ac:spMk id="107" creationId="{84BF6BED-7DBD-4446-A89B-397A3E128455}"/>
          </ac:spMkLst>
        </pc:spChg>
        <pc:spChg chg="mod">
          <ac:chgData name="Stelter, Erin" userId="1d4444a4-49d7-4e03-8429-8bf286400a58" providerId="ADAL" clId="{EBC8E8A7-AEB8-460B-876F-E1DD7FA18DD2}" dt="2025-11-14T19:45:06.522" v="475" actId="164"/>
          <ac:spMkLst>
            <pc:docMk/>
            <pc:sldMk cId="3858994215" sldId="388"/>
            <ac:spMk id="108" creationId="{D86C744E-58DD-4748-813B-4EB36A65077A}"/>
          </ac:spMkLst>
        </pc:spChg>
        <pc:spChg chg="mod">
          <ac:chgData name="Stelter, Erin" userId="1d4444a4-49d7-4e03-8429-8bf286400a58" providerId="ADAL" clId="{EBC8E8A7-AEB8-460B-876F-E1DD7FA18DD2}" dt="2025-11-14T19:45:06.522" v="475" actId="164"/>
          <ac:spMkLst>
            <pc:docMk/>
            <pc:sldMk cId="3858994215" sldId="388"/>
            <ac:spMk id="110" creationId="{5B65AB07-D5B7-4C49-8CC1-3C30DBAA4F92}"/>
          </ac:spMkLst>
        </pc:spChg>
        <pc:spChg chg="mod">
          <ac:chgData name="Stelter, Erin" userId="1d4444a4-49d7-4e03-8429-8bf286400a58" providerId="ADAL" clId="{EBC8E8A7-AEB8-460B-876F-E1DD7FA18DD2}" dt="2025-11-14T19:45:06.522" v="475" actId="164"/>
          <ac:spMkLst>
            <pc:docMk/>
            <pc:sldMk cId="3858994215" sldId="388"/>
            <ac:spMk id="112" creationId="{5DA5CB46-92D5-4009-B454-E605BE3F4156}"/>
          </ac:spMkLst>
        </pc:spChg>
        <pc:grpChg chg="mod">
          <ac:chgData name="Stelter, Erin" userId="1d4444a4-49d7-4e03-8429-8bf286400a58" providerId="ADAL" clId="{EBC8E8A7-AEB8-460B-876F-E1DD7FA18DD2}" dt="2025-11-14T19:45:38.306" v="480" actId="962"/>
          <ac:grpSpMkLst>
            <pc:docMk/>
            <pc:sldMk cId="3858994215" sldId="388"/>
            <ac:grpSpMk id="3" creationId="{25043ED6-879B-373E-0327-DA9B82E237E8}"/>
          </ac:grpSpMkLst>
        </pc:grpChg>
      </pc:sldChg>
      <pc:sldChg chg="addSp modSp mod">
        <pc:chgData name="Stelter, Erin" userId="1d4444a4-49d7-4e03-8429-8bf286400a58" providerId="ADAL" clId="{EBC8E8A7-AEB8-460B-876F-E1DD7FA18DD2}" dt="2025-11-14T20:06:03.901" v="953" actId="962"/>
        <pc:sldMkLst>
          <pc:docMk/>
          <pc:sldMk cId="2690567443" sldId="389"/>
        </pc:sldMkLst>
        <pc:spChg chg="add mod">
          <ac:chgData name="Stelter, Erin" userId="1d4444a4-49d7-4e03-8429-8bf286400a58" providerId="ADAL" clId="{EBC8E8A7-AEB8-460B-876F-E1DD7FA18DD2}" dt="2025-11-14T19:09:15.478" v="348" actId="20577"/>
          <ac:spMkLst>
            <pc:docMk/>
            <pc:sldMk cId="2690567443" sldId="389"/>
            <ac:spMk id="4" creationId="{CED030A7-C4AC-A634-B984-73CB9FD033B8}"/>
          </ac:spMkLst>
        </pc:spChg>
        <pc:spChg chg="add mod">
          <ac:chgData name="Stelter, Erin" userId="1d4444a4-49d7-4e03-8429-8bf286400a58" providerId="ADAL" clId="{EBC8E8A7-AEB8-460B-876F-E1DD7FA18DD2}" dt="2025-11-14T19:55:23.720" v="518" actId="571"/>
          <ac:spMkLst>
            <pc:docMk/>
            <pc:sldMk cId="2690567443" sldId="389"/>
            <ac:spMk id="10" creationId="{4D7FF361-09B6-9AFF-5B17-546A4A063156}"/>
          </ac:spMkLst>
        </pc:spChg>
        <pc:spChg chg="add mod">
          <ac:chgData name="Stelter, Erin" userId="1d4444a4-49d7-4e03-8429-8bf286400a58" providerId="ADAL" clId="{EBC8E8A7-AEB8-460B-876F-E1DD7FA18DD2}" dt="2025-11-14T19:55:23.720" v="518" actId="571"/>
          <ac:spMkLst>
            <pc:docMk/>
            <pc:sldMk cId="2690567443" sldId="389"/>
            <ac:spMk id="12" creationId="{708D7452-E829-F1E1-2179-D5FD15AB90BC}"/>
          </ac:spMkLst>
        </pc:spChg>
        <pc:spChg chg="add mod">
          <ac:chgData name="Stelter, Erin" userId="1d4444a4-49d7-4e03-8429-8bf286400a58" providerId="ADAL" clId="{EBC8E8A7-AEB8-460B-876F-E1DD7FA18DD2}" dt="2025-11-14T19:55:23.720" v="518" actId="571"/>
          <ac:spMkLst>
            <pc:docMk/>
            <pc:sldMk cId="2690567443" sldId="389"/>
            <ac:spMk id="20" creationId="{493403EA-BF04-9595-7233-9408D600B9F2}"/>
          </ac:spMkLst>
        </pc:spChg>
        <pc:spChg chg="add mod">
          <ac:chgData name="Stelter, Erin" userId="1d4444a4-49d7-4e03-8429-8bf286400a58" providerId="ADAL" clId="{EBC8E8A7-AEB8-460B-876F-E1DD7FA18DD2}" dt="2025-11-14T19:55:23.720" v="518" actId="571"/>
          <ac:spMkLst>
            <pc:docMk/>
            <pc:sldMk cId="2690567443" sldId="389"/>
            <ac:spMk id="21" creationId="{69A02E5C-2DFA-DAE7-54E9-1039665156D0}"/>
          </ac:spMkLst>
        </pc:spChg>
        <pc:spChg chg="add mod">
          <ac:chgData name="Stelter, Erin" userId="1d4444a4-49d7-4e03-8429-8bf286400a58" providerId="ADAL" clId="{EBC8E8A7-AEB8-460B-876F-E1DD7FA18DD2}" dt="2025-11-14T19:55:21.850" v="517" actId="571"/>
          <ac:spMkLst>
            <pc:docMk/>
            <pc:sldMk cId="2690567443" sldId="389"/>
            <ac:spMk id="25" creationId="{B172F2B4-0951-4E60-8D86-8A859AE0604B}"/>
          </ac:spMkLst>
        </pc:spChg>
        <pc:spChg chg="add mod">
          <ac:chgData name="Stelter, Erin" userId="1d4444a4-49d7-4e03-8429-8bf286400a58" providerId="ADAL" clId="{EBC8E8A7-AEB8-460B-876F-E1DD7FA18DD2}" dt="2025-11-14T19:55:23.720" v="518" actId="571"/>
          <ac:spMkLst>
            <pc:docMk/>
            <pc:sldMk cId="2690567443" sldId="389"/>
            <ac:spMk id="26" creationId="{131B9646-2070-B275-B10A-98D56968CB86}"/>
          </ac:spMkLst>
        </pc:spChg>
        <pc:spChg chg="add mod">
          <ac:chgData name="Stelter, Erin" userId="1d4444a4-49d7-4e03-8429-8bf286400a58" providerId="ADAL" clId="{EBC8E8A7-AEB8-460B-876F-E1DD7FA18DD2}" dt="2025-11-14T19:55:23.720" v="518" actId="571"/>
          <ac:spMkLst>
            <pc:docMk/>
            <pc:sldMk cId="2690567443" sldId="389"/>
            <ac:spMk id="30" creationId="{502FEB51-28B5-5887-3EE5-81CCE94E7B45}"/>
          </ac:spMkLst>
        </pc:spChg>
        <pc:spChg chg="add mod">
          <ac:chgData name="Stelter, Erin" userId="1d4444a4-49d7-4e03-8429-8bf286400a58" providerId="ADAL" clId="{EBC8E8A7-AEB8-460B-876F-E1DD7FA18DD2}" dt="2025-11-14T19:55:23.720" v="518" actId="571"/>
          <ac:spMkLst>
            <pc:docMk/>
            <pc:sldMk cId="2690567443" sldId="389"/>
            <ac:spMk id="31" creationId="{C3160C48-27F3-884E-5F7C-7C3A364FB966}"/>
          </ac:spMkLst>
        </pc:spChg>
        <pc:spChg chg="add mod">
          <ac:chgData name="Stelter, Erin" userId="1d4444a4-49d7-4e03-8429-8bf286400a58" providerId="ADAL" clId="{EBC8E8A7-AEB8-460B-876F-E1DD7FA18DD2}" dt="2025-11-14T19:55:23.720" v="518" actId="571"/>
          <ac:spMkLst>
            <pc:docMk/>
            <pc:sldMk cId="2690567443" sldId="389"/>
            <ac:spMk id="35" creationId="{B0B42DDD-B1E4-6F0C-0F18-C5EFD95B9025}"/>
          </ac:spMkLst>
        </pc:spChg>
        <pc:spChg chg="mod">
          <ac:chgData name="Stelter, Erin" userId="1d4444a4-49d7-4e03-8429-8bf286400a58" providerId="ADAL" clId="{EBC8E8A7-AEB8-460B-876F-E1DD7FA18DD2}" dt="2025-11-14T19:55:23.720" v="518" actId="571"/>
          <ac:spMkLst>
            <pc:docMk/>
            <pc:sldMk cId="2690567443" sldId="389"/>
            <ac:spMk id="36" creationId="{BABA324C-3EE4-7D05-A29E-A279DC2D5F0B}"/>
          </ac:spMkLst>
        </pc:spChg>
        <pc:spChg chg="add mod">
          <ac:chgData name="Stelter, Erin" userId="1d4444a4-49d7-4e03-8429-8bf286400a58" providerId="ADAL" clId="{EBC8E8A7-AEB8-460B-876F-E1DD7FA18DD2}" dt="2025-11-14T19:55:23.720" v="518" actId="571"/>
          <ac:spMkLst>
            <pc:docMk/>
            <pc:sldMk cId="2690567443" sldId="389"/>
            <ac:spMk id="47" creationId="{77F4BDEC-ABD1-3B0B-02A7-F409CCF1F5B8}"/>
          </ac:spMkLst>
        </pc:spChg>
        <pc:spChg chg="mod">
          <ac:chgData name="Stelter, Erin" userId="1d4444a4-49d7-4e03-8429-8bf286400a58" providerId="ADAL" clId="{EBC8E8A7-AEB8-460B-876F-E1DD7FA18DD2}" dt="2025-11-14T19:55:27.251" v="519" actId="164"/>
          <ac:spMkLst>
            <pc:docMk/>
            <pc:sldMk cId="2690567443" sldId="389"/>
            <ac:spMk id="56" creationId="{7C0DE05A-CEB4-44E7-A879-7CDBFED38CB5}"/>
          </ac:spMkLst>
        </pc:spChg>
        <pc:spChg chg="mod">
          <ac:chgData name="Stelter, Erin" userId="1d4444a4-49d7-4e03-8429-8bf286400a58" providerId="ADAL" clId="{EBC8E8A7-AEB8-460B-876F-E1DD7FA18DD2}" dt="2025-11-14T19:55:27.251" v="519" actId="164"/>
          <ac:spMkLst>
            <pc:docMk/>
            <pc:sldMk cId="2690567443" sldId="389"/>
            <ac:spMk id="57" creationId="{5591187D-8BAD-45A0-ACE6-A902E64287C8}"/>
          </ac:spMkLst>
        </pc:spChg>
        <pc:spChg chg="mod">
          <ac:chgData name="Stelter, Erin" userId="1d4444a4-49d7-4e03-8429-8bf286400a58" providerId="ADAL" clId="{EBC8E8A7-AEB8-460B-876F-E1DD7FA18DD2}" dt="2025-11-14T19:55:27.251" v="519" actId="164"/>
          <ac:spMkLst>
            <pc:docMk/>
            <pc:sldMk cId="2690567443" sldId="389"/>
            <ac:spMk id="66" creationId="{7ACB6E94-37CF-4D04-9A61-1F591320E2A1}"/>
          </ac:spMkLst>
        </pc:spChg>
        <pc:spChg chg="mod">
          <ac:chgData name="Stelter, Erin" userId="1d4444a4-49d7-4e03-8429-8bf286400a58" providerId="ADAL" clId="{EBC8E8A7-AEB8-460B-876F-E1DD7FA18DD2}" dt="2025-11-14T19:55:27.251" v="519" actId="164"/>
          <ac:spMkLst>
            <pc:docMk/>
            <pc:sldMk cId="2690567443" sldId="389"/>
            <ac:spMk id="68" creationId="{E0E22CE5-0B1F-4807-84F1-A0A616E697C9}"/>
          </ac:spMkLst>
        </pc:spChg>
        <pc:spChg chg="mod">
          <ac:chgData name="Stelter, Erin" userId="1d4444a4-49d7-4e03-8429-8bf286400a58" providerId="ADAL" clId="{EBC8E8A7-AEB8-460B-876F-E1DD7FA18DD2}" dt="2025-11-14T19:55:27.251" v="519" actId="164"/>
          <ac:spMkLst>
            <pc:docMk/>
            <pc:sldMk cId="2690567443" sldId="389"/>
            <ac:spMk id="77" creationId="{608B5126-E651-4D03-80C6-6AA826E6B64C}"/>
          </ac:spMkLst>
        </pc:spChg>
        <pc:spChg chg="mod">
          <ac:chgData name="Stelter, Erin" userId="1d4444a4-49d7-4e03-8429-8bf286400a58" providerId="ADAL" clId="{EBC8E8A7-AEB8-460B-876F-E1DD7FA18DD2}" dt="2025-11-14T19:55:27.251" v="519" actId="164"/>
          <ac:spMkLst>
            <pc:docMk/>
            <pc:sldMk cId="2690567443" sldId="389"/>
            <ac:spMk id="78" creationId="{91C08440-48C1-4811-AC45-0982B357FF50}"/>
          </ac:spMkLst>
        </pc:spChg>
        <pc:spChg chg="mod">
          <ac:chgData name="Stelter, Erin" userId="1d4444a4-49d7-4e03-8429-8bf286400a58" providerId="ADAL" clId="{EBC8E8A7-AEB8-460B-876F-E1DD7FA18DD2}" dt="2025-11-14T19:55:27.251" v="519" actId="164"/>
          <ac:spMkLst>
            <pc:docMk/>
            <pc:sldMk cId="2690567443" sldId="389"/>
            <ac:spMk id="103" creationId="{D2454989-FBE8-4C6E-AFD6-9E275EE04D43}"/>
          </ac:spMkLst>
        </pc:spChg>
        <pc:spChg chg="mod">
          <ac:chgData name="Stelter, Erin" userId="1d4444a4-49d7-4e03-8429-8bf286400a58" providerId="ADAL" clId="{EBC8E8A7-AEB8-460B-876F-E1DD7FA18DD2}" dt="2025-11-14T19:55:27.251" v="519" actId="164"/>
          <ac:spMkLst>
            <pc:docMk/>
            <pc:sldMk cId="2690567443" sldId="389"/>
            <ac:spMk id="108" creationId="{D86C744E-58DD-4748-813B-4EB36A65077A}"/>
          </ac:spMkLst>
        </pc:spChg>
        <pc:spChg chg="mod">
          <ac:chgData name="Stelter, Erin" userId="1d4444a4-49d7-4e03-8429-8bf286400a58" providerId="ADAL" clId="{EBC8E8A7-AEB8-460B-876F-E1DD7FA18DD2}" dt="2025-11-14T19:55:27.251" v="519" actId="164"/>
          <ac:spMkLst>
            <pc:docMk/>
            <pc:sldMk cId="2690567443" sldId="389"/>
            <ac:spMk id="113" creationId="{173944FD-7B64-46F3-916C-BD8BCF9CBCAC}"/>
          </ac:spMkLst>
        </pc:spChg>
        <pc:spChg chg="mod">
          <ac:chgData name="Stelter, Erin" userId="1d4444a4-49d7-4e03-8429-8bf286400a58" providerId="ADAL" clId="{EBC8E8A7-AEB8-460B-876F-E1DD7FA18DD2}" dt="2025-11-14T19:55:27.251" v="519" actId="164"/>
          <ac:spMkLst>
            <pc:docMk/>
            <pc:sldMk cId="2690567443" sldId="389"/>
            <ac:spMk id="118" creationId="{170370C3-BEA6-4E14-8C20-D53D316AC48C}"/>
          </ac:spMkLst>
        </pc:spChg>
        <pc:grpChg chg="mod">
          <ac:chgData name="Stelter, Erin" userId="1d4444a4-49d7-4e03-8429-8bf286400a58" providerId="ADAL" clId="{EBC8E8A7-AEB8-460B-876F-E1DD7FA18DD2}" dt="2025-11-14T20:06:01.902" v="950" actId="962"/>
          <ac:grpSpMkLst>
            <pc:docMk/>
            <pc:sldMk cId="2690567443" sldId="389"/>
            <ac:grpSpMk id="2" creationId="{25FE523A-86CE-4442-944B-ADEFE526998F}"/>
          </ac:grpSpMkLst>
        </pc:grpChg>
        <pc:grpChg chg="mod">
          <ac:chgData name="Stelter, Erin" userId="1d4444a4-49d7-4e03-8429-8bf286400a58" providerId="ADAL" clId="{EBC8E8A7-AEB8-460B-876F-E1DD7FA18DD2}" dt="2025-11-14T20:06:00.171" v="947" actId="962"/>
          <ac:grpSpMkLst>
            <pc:docMk/>
            <pc:sldMk cId="2690567443" sldId="389"/>
            <ac:grpSpMk id="3" creationId="{AC8083AF-A33F-49F5-B9C2-10DA44A47CD8}"/>
          </ac:grpSpMkLst>
        </pc:grpChg>
        <pc:grpChg chg="mod">
          <ac:chgData name="Stelter, Erin" userId="1d4444a4-49d7-4e03-8429-8bf286400a58" providerId="ADAL" clId="{EBC8E8A7-AEB8-460B-876F-E1DD7FA18DD2}" dt="2025-11-14T20:06:03.901" v="953" actId="962"/>
          <ac:grpSpMkLst>
            <pc:docMk/>
            <pc:sldMk cId="2690567443" sldId="389"/>
            <ac:grpSpMk id="5" creationId="{324E4224-20CD-41DE-BC3D-AFBD95845D8C}"/>
          </ac:grpSpMkLst>
        </pc:grpChg>
        <pc:grpChg chg="mod">
          <ac:chgData name="Stelter, Erin" userId="1d4444a4-49d7-4e03-8429-8bf286400a58" providerId="ADAL" clId="{EBC8E8A7-AEB8-460B-876F-E1DD7FA18DD2}" dt="2025-11-14T20:06:02.189" v="951" actId="962"/>
          <ac:grpSpMkLst>
            <pc:docMk/>
            <pc:sldMk cId="2690567443" sldId="389"/>
            <ac:grpSpMk id="7" creationId="{EC176DAE-09CD-4818-BDC7-6BAEA99E48B4}"/>
          </ac:grpSpMkLst>
        </pc:grpChg>
        <pc:grpChg chg="mod">
          <ac:chgData name="Stelter, Erin" userId="1d4444a4-49d7-4e03-8429-8bf286400a58" providerId="ADAL" clId="{EBC8E8A7-AEB8-460B-876F-E1DD7FA18DD2}" dt="2025-11-14T20:06:01.620" v="949" actId="962"/>
          <ac:grpSpMkLst>
            <pc:docMk/>
            <pc:sldMk cId="2690567443" sldId="389"/>
            <ac:grpSpMk id="8" creationId="{ADF823FE-F47F-4631-9F7C-1E9454521EFA}"/>
          </ac:grpSpMkLst>
        </pc:grpChg>
        <pc:grpChg chg="mod">
          <ac:chgData name="Stelter, Erin" userId="1d4444a4-49d7-4e03-8429-8bf286400a58" providerId="ADAL" clId="{EBC8E8A7-AEB8-460B-876F-E1DD7FA18DD2}" dt="2025-11-14T20:06:02.637" v="952" actId="962"/>
          <ac:grpSpMkLst>
            <pc:docMk/>
            <pc:sldMk cId="2690567443" sldId="389"/>
            <ac:grpSpMk id="9" creationId="{0BC1668C-47AD-47D1-B0E0-FA5021224AB0}"/>
          </ac:grpSpMkLst>
        </pc:grpChg>
        <pc:grpChg chg="mod">
          <ac:chgData name="Stelter, Erin" userId="1d4444a4-49d7-4e03-8429-8bf286400a58" providerId="ADAL" clId="{EBC8E8A7-AEB8-460B-876F-E1DD7FA18DD2}" dt="2025-11-14T19:55:29.080" v="520" actId="962"/>
          <ac:grpSpMkLst>
            <pc:docMk/>
            <pc:sldMk cId="2690567443" sldId="389"/>
            <ac:grpSpMk id="48" creationId="{B0A3A782-10CE-7C1A-4184-C24F053D3573}"/>
          </ac:grpSpMkLst>
        </pc:grpChg>
        <pc:picChg chg="mod">
          <ac:chgData name="Stelter, Erin" userId="1d4444a4-49d7-4e03-8429-8bf286400a58" providerId="ADAL" clId="{EBC8E8A7-AEB8-460B-876F-E1DD7FA18DD2}" dt="2025-11-14T20:06:00.937" v="948" actId="962"/>
          <ac:picMkLst>
            <pc:docMk/>
            <pc:sldMk cId="2690567443" sldId="389"/>
            <ac:picMk id="155" creationId="{9470C7A6-55DA-4454-BC27-36627CA5F100}"/>
          </ac:picMkLst>
        </pc:picChg>
      </pc:sldChg>
      <pc:sldChg chg="addSp modSp mod">
        <pc:chgData name="Stelter, Erin" userId="1d4444a4-49d7-4e03-8429-8bf286400a58" providerId="ADAL" clId="{EBC8E8A7-AEB8-460B-876F-E1DD7FA18DD2}" dt="2025-11-14T19:55:59.468" v="522" actId="962"/>
        <pc:sldMkLst>
          <pc:docMk/>
          <pc:sldMk cId="505960683" sldId="390"/>
        </pc:sldMkLst>
        <pc:spChg chg="add mod">
          <ac:chgData name="Stelter, Erin" userId="1d4444a4-49d7-4e03-8429-8bf286400a58" providerId="ADAL" clId="{EBC8E8A7-AEB8-460B-876F-E1DD7FA18DD2}" dt="2025-11-14T19:09:21.453" v="350" actId="20577"/>
          <ac:spMkLst>
            <pc:docMk/>
            <pc:sldMk cId="505960683" sldId="390"/>
            <ac:spMk id="2" creationId="{C6915CDA-2887-51D8-4503-7C515B827316}"/>
          </ac:spMkLst>
        </pc:spChg>
        <pc:spChg chg="mod">
          <ac:chgData name="Stelter, Erin" userId="1d4444a4-49d7-4e03-8429-8bf286400a58" providerId="ADAL" clId="{EBC8E8A7-AEB8-460B-876F-E1DD7FA18DD2}" dt="2025-11-14T19:55:57.065" v="521" actId="164"/>
          <ac:spMkLst>
            <pc:docMk/>
            <pc:sldMk cId="505960683" sldId="390"/>
            <ac:spMk id="6" creationId="{A5D853C4-2CA9-4E8F-B3C2-634475A2FD75}"/>
          </ac:spMkLst>
        </pc:spChg>
        <pc:spChg chg="mod">
          <ac:chgData name="Stelter, Erin" userId="1d4444a4-49d7-4e03-8429-8bf286400a58" providerId="ADAL" clId="{EBC8E8A7-AEB8-460B-876F-E1DD7FA18DD2}" dt="2025-11-14T19:55:57.065" v="521" actId="164"/>
          <ac:spMkLst>
            <pc:docMk/>
            <pc:sldMk cId="505960683" sldId="390"/>
            <ac:spMk id="61" creationId="{A52C141E-7BC5-4C6E-8C76-8095DA53BCBA}"/>
          </ac:spMkLst>
        </pc:spChg>
        <pc:spChg chg="mod">
          <ac:chgData name="Stelter, Erin" userId="1d4444a4-49d7-4e03-8429-8bf286400a58" providerId="ADAL" clId="{EBC8E8A7-AEB8-460B-876F-E1DD7FA18DD2}" dt="2025-11-14T19:55:57.065" v="521" actId="164"/>
          <ac:spMkLst>
            <pc:docMk/>
            <pc:sldMk cId="505960683" sldId="390"/>
            <ac:spMk id="63" creationId="{75CA6E76-A654-425B-9800-770DCF3EE6F0}"/>
          </ac:spMkLst>
        </pc:spChg>
        <pc:spChg chg="mod">
          <ac:chgData name="Stelter, Erin" userId="1d4444a4-49d7-4e03-8429-8bf286400a58" providerId="ADAL" clId="{EBC8E8A7-AEB8-460B-876F-E1DD7FA18DD2}" dt="2025-11-14T19:55:57.065" v="521" actId="164"/>
          <ac:spMkLst>
            <pc:docMk/>
            <pc:sldMk cId="505960683" sldId="390"/>
            <ac:spMk id="65" creationId="{089DD64E-265B-4E1E-8628-34C6FF7B4778}"/>
          </ac:spMkLst>
        </pc:spChg>
        <pc:spChg chg="mod">
          <ac:chgData name="Stelter, Erin" userId="1d4444a4-49d7-4e03-8429-8bf286400a58" providerId="ADAL" clId="{EBC8E8A7-AEB8-460B-876F-E1DD7FA18DD2}" dt="2025-11-14T19:55:57.065" v="521" actId="164"/>
          <ac:spMkLst>
            <pc:docMk/>
            <pc:sldMk cId="505960683" sldId="390"/>
            <ac:spMk id="66" creationId="{7ACB6E94-37CF-4D04-9A61-1F591320E2A1}"/>
          </ac:spMkLst>
        </pc:spChg>
        <pc:spChg chg="mod">
          <ac:chgData name="Stelter, Erin" userId="1d4444a4-49d7-4e03-8429-8bf286400a58" providerId="ADAL" clId="{EBC8E8A7-AEB8-460B-876F-E1DD7FA18DD2}" dt="2025-11-14T19:55:57.065" v="521" actId="164"/>
          <ac:spMkLst>
            <pc:docMk/>
            <pc:sldMk cId="505960683" sldId="390"/>
            <ac:spMk id="68" creationId="{E0E22CE5-0B1F-4807-84F1-A0A616E697C9}"/>
          </ac:spMkLst>
        </pc:spChg>
        <pc:spChg chg="mod">
          <ac:chgData name="Stelter, Erin" userId="1d4444a4-49d7-4e03-8429-8bf286400a58" providerId="ADAL" clId="{EBC8E8A7-AEB8-460B-876F-E1DD7FA18DD2}" dt="2025-11-14T19:55:57.065" v="521" actId="164"/>
          <ac:spMkLst>
            <pc:docMk/>
            <pc:sldMk cId="505960683" sldId="390"/>
            <ac:spMk id="92" creationId="{2E005F17-BCA9-43F1-ACDD-0061BD94935F}"/>
          </ac:spMkLst>
        </pc:spChg>
        <pc:spChg chg="mod">
          <ac:chgData name="Stelter, Erin" userId="1d4444a4-49d7-4e03-8429-8bf286400a58" providerId="ADAL" clId="{EBC8E8A7-AEB8-460B-876F-E1DD7FA18DD2}" dt="2025-11-14T19:55:57.065" v="521" actId="164"/>
          <ac:spMkLst>
            <pc:docMk/>
            <pc:sldMk cId="505960683" sldId="390"/>
            <ac:spMk id="104" creationId="{39F9CB89-8B2E-457C-A40B-666B72B173C2}"/>
          </ac:spMkLst>
        </pc:spChg>
        <pc:spChg chg="mod">
          <ac:chgData name="Stelter, Erin" userId="1d4444a4-49d7-4e03-8429-8bf286400a58" providerId="ADAL" clId="{EBC8E8A7-AEB8-460B-876F-E1DD7FA18DD2}" dt="2025-11-14T19:55:57.065" v="521" actId="164"/>
          <ac:spMkLst>
            <pc:docMk/>
            <pc:sldMk cId="505960683" sldId="390"/>
            <ac:spMk id="107" creationId="{84BF6BED-7DBD-4446-A89B-397A3E128455}"/>
          </ac:spMkLst>
        </pc:spChg>
        <pc:spChg chg="mod">
          <ac:chgData name="Stelter, Erin" userId="1d4444a4-49d7-4e03-8429-8bf286400a58" providerId="ADAL" clId="{EBC8E8A7-AEB8-460B-876F-E1DD7FA18DD2}" dt="2025-11-14T19:55:57.065" v="521" actId="164"/>
          <ac:spMkLst>
            <pc:docMk/>
            <pc:sldMk cId="505960683" sldId="390"/>
            <ac:spMk id="117" creationId="{95F72C53-7EA3-4798-B88E-CBAD82FF672E}"/>
          </ac:spMkLst>
        </pc:spChg>
        <pc:grpChg chg="mod">
          <ac:chgData name="Stelter, Erin" userId="1d4444a4-49d7-4e03-8429-8bf286400a58" providerId="ADAL" clId="{EBC8E8A7-AEB8-460B-876F-E1DD7FA18DD2}" dt="2025-11-14T19:55:59.468" v="522" actId="962"/>
          <ac:grpSpMkLst>
            <pc:docMk/>
            <pc:sldMk cId="505960683" sldId="390"/>
            <ac:grpSpMk id="3" creationId="{FC45BC04-CC18-4274-AA7D-CFAC152EF7F5}"/>
          </ac:grpSpMkLst>
        </pc:grpChg>
      </pc:sldChg>
      <pc:sldChg chg="addSp modSp mod">
        <pc:chgData name="Stelter, Erin" userId="1d4444a4-49d7-4e03-8429-8bf286400a58" providerId="ADAL" clId="{EBC8E8A7-AEB8-460B-876F-E1DD7FA18DD2}" dt="2025-11-14T20:04:23.748" v="845" actId="962"/>
        <pc:sldMkLst>
          <pc:docMk/>
          <pc:sldMk cId="1965069444" sldId="391"/>
        </pc:sldMkLst>
        <pc:spChg chg="add mod">
          <ac:chgData name="Stelter, Erin" userId="1d4444a4-49d7-4e03-8429-8bf286400a58" providerId="ADAL" clId="{EBC8E8A7-AEB8-460B-876F-E1DD7FA18DD2}" dt="2025-11-14T19:07:51.579" v="313" actId="20577"/>
          <ac:spMkLst>
            <pc:docMk/>
            <pc:sldMk cId="1965069444" sldId="391"/>
            <ac:spMk id="4" creationId="{F57AA232-9759-5D04-769C-B347D3BBE9E0}"/>
          </ac:spMkLst>
        </pc:spChg>
        <pc:spChg chg="add mod">
          <ac:chgData name="Stelter, Erin" userId="1d4444a4-49d7-4e03-8429-8bf286400a58" providerId="ADAL" clId="{EBC8E8A7-AEB8-460B-876F-E1DD7FA18DD2}" dt="2025-11-14T19:45:34.112" v="478" actId="571"/>
          <ac:spMkLst>
            <pc:docMk/>
            <pc:sldMk cId="1965069444" sldId="391"/>
            <ac:spMk id="13" creationId="{615807A8-C71A-0FAC-389E-ECF643D8655C}"/>
          </ac:spMkLst>
        </pc:spChg>
        <pc:spChg chg="add mod">
          <ac:chgData name="Stelter, Erin" userId="1d4444a4-49d7-4e03-8429-8bf286400a58" providerId="ADAL" clId="{EBC8E8A7-AEB8-460B-876F-E1DD7FA18DD2}" dt="2025-11-14T19:45:34.112" v="478" actId="571"/>
          <ac:spMkLst>
            <pc:docMk/>
            <pc:sldMk cId="1965069444" sldId="391"/>
            <ac:spMk id="15" creationId="{6C8ED284-DA0A-5F99-2C27-CA2BC36DDEB8}"/>
          </ac:spMkLst>
        </pc:spChg>
        <pc:spChg chg="add mod">
          <ac:chgData name="Stelter, Erin" userId="1d4444a4-49d7-4e03-8429-8bf286400a58" providerId="ADAL" clId="{EBC8E8A7-AEB8-460B-876F-E1DD7FA18DD2}" dt="2025-11-14T19:45:34.112" v="478" actId="571"/>
          <ac:spMkLst>
            <pc:docMk/>
            <pc:sldMk cId="1965069444" sldId="391"/>
            <ac:spMk id="17" creationId="{98568EF8-E5E6-3A6D-CC00-63C4951F04F2}"/>
          </ac:spMkLst>
        </pc:spChg>
        <pc:spChg chg="add mod">
          <ac:chgData name="Stelter, Erin" userId="1d4444a4-49d7-4e03-8429-8bf286400a58" providerId="ADAL" clId="{EBC8E8A7-AEB8-460B-876F-E1DD7FA18DD2}" dt="2025-11-14T19:45:34.112" v="478" actId="571"/>
          <ac:spMkLst>
            <pc:docMk/>
            <pc:sldMk cId="1965069444" sldId="391"/>
            <ac:spMk id="26" creationId="{87ABE204-4FBA-D147-7DA9-F793BEB64E36}"/>
          </ac:spMkLst>
        </pc:spChg>
        <pc:spChg chg="add mod">
          <ac:chgData name="Stelter, Erin" userId="1d4444a4-49d7-4e03-8429-8bf286400a58" providerId="ADAL" clId="{EBC8E8A7-AEB8-460B-876F-E1DD7FA18DD2}" dt="2025-11-14T19:45:34.112" v="478" actId="571"/>
          <ac:spMkLst>
            <pc:docMk/>
            <pc:sldMk cId="1965069444" sldId="391"/>
            <ac:spMk id="27" creationId="{588F6BCA-254C-4081-7EA8-62245799895F}"/>
          </ac:spMkLst>
        </pc:spChg>
        <pc:spChg chg="add mod">
          <ac:chgData name="Stelter, Erin" userId="1d4444a4-49d7-4e03-8429-8bf286400a58" providerId="ADAL" clId="{EBC8E8A7-AEB8-460B-876F-E1DD7FA18DD2}" dt="2025-11-14T19:45:34.112" v="478" actId="571"/>
          <ac:spMkLst>
            <pc:docMk/>
            <pc:sldMk cId="1965069444" sldId="391"/>
            <ac:spMk id="32" creationId="{684FAC9E-C101-2130-C73A-85A696233FB7}"/>
          </ac:spMkLst>
        </pc:spChg>
        <pc:spChg chg="add mod">
          <ac:chgData name="Stelter, Erin" userId="1d4444a4-49d7-4e03-8429-8bf286400a58" providerId="ADAL" clId="{EBC8E8A7-AEB8-460B-876F-E1DD7FA18DD2}" dt="2025-11-14T19:45:34.112" v="478" actId="571"/>
          <ac:spMkLst>
            <pc:docMk/>
            <pc:sldMk cId="1965069444" sldId="391"/>
            <ac:spMk id="37" creationId="{ACD7A25B-1545-9DFD-3842-921E2980133A}"/>
          </ac:spMkLst>
        </pc:spChg>
        <pc:spChg chg="add mod">
          <ac:chgData name="Stelter, Erin" userId="1d4444a4-49d7-4e03-8429-8bf286400a58" providerId="ADAL" clId="{EBC8E8A7-AEB8-460B-876F-E1DD7FA18DD2}" dt="2025-11-14T19:45:34.112" v="478" actId="571"/>
          <ac:spMkLst>
            <pc:docMk/>
            <pc:sldMk cId="1965069444" sldId="391"/>
            <ac:spMk id="41" creationId="{92CA4029-EB89-1A0E-EA1E-6BCBE56B1845}"/>
          </ac:spMkLst>
        </pc:spChg>
        <pc:spChg chg="add mod">
          <ac:chgData name="Stelter, Erin" userId="1d4444a4-49d7-4e03-8429-8bf286400a58" providerId="ADAL" clId="{EBC8E8A7-AEB8-460B-876F-E1DD7FA18DD2}" dt="2025-11-14T19:45:34.112" v="478" actId="571"/>
          <ac:spMkLst>
            <pc:docMk/>
            <pc:sldMk cId="1965069444" sldId="391"/>
            <ac:spMk id="42" creationId="{EC2A872C-907E-1010-72AE-0F07C1A5B614}"/>
          </ac:spMkLst>
        </pc:spChg>
        <pc:spChg chg="add mod">
          <ac:chgData name="Stelter, Erin" userId="1d4444a4-49d7-4e03-8429-8bf286400a58" providerId="ADAL" clId="{EBC8E8A7-AEB8-460B-876F-E1DD7FA18DD2}" dt="2025-11-14T19:45:34.112" v="478" actId="571"/>
          <ac:spMkLst>
            <pc:docMk/>
            <pc:sldMk cId="1965069444" sldId="391"/>
            <ac:spMk id="44" creationId="{56DD5557-C785-EB97-8C77-F7EECBBED49A}"/>
          </ac:spMkLst>
        </pc:spChg>
        <pc:spChg chg="mod">
          <ac:chgData name="Stelter, Erin" userId="1d4444a4-49d7-4e03-8429-8bf286400a58" providerId="ADAL" clId="{EBC8E8A7-AEB8-460B-876F-E1DD7FA18DD2}" dt="2025-11-14T19:46:16.183" v="481" actId="164"/>
          <ac:spMkLst>
            <pc:docMk/>
            <pc:sldMk cId="1965069444" sldId="391"/>
            <ac:spMk id="58" creationId="{43A53DFB-3634-4F2F-B917-CA11F4DCAECB}"/>
          </ac:spMkLst>
        </pc:spChg>
        <pc:spChg chg="mod">
          <ac:chgData name="Stelter, Erin" userId="1d4444a4-49d7-4e03-8429-8bf286400a58" providerId="ADAL" clId="{EBC8E8A7-AEB8-460B-876F-E1DD7FA18DD2}" dt="2025-11-14T19:46:16.183" v="481" actId="164"/>
          <ac:spMkLst>
            <pc:docMk/>
            <pc:sldMk cId="1965069444" sldId="391"/>
            <ac:spMk id="71" creationId="{C25469B0-12A4-4230-825D-14EAE2FD586F}"/>
          </ac:spMkLst>
        </pc:spChg>
        <pc:spChg chg="mod">
          <ac:chgData name="Stelter, Erin" userId="1d4444a4-49d7-4e03-8429-8bf286400a58" providerId="ADAL" clId="{EBC8E8A7-AEB8-460B-876F-E1DD7FA18DD2}" dt="2025-11-14T19:46:16.183" v="481" actId="164"/>
          <ac:spMkLst>
            <pc:docMk/>
            <pc:sldMk cId="1965069444" sldId="391"/>
            <ac:spMk id="76" creationId="{6D12E21F-0E41-446E-B8B1-A009BC30E91D}"/>
          </ac:spMkLst>
        </pc:spChg>
        <pc:spChg chg="mod">
          <ac:chgData name="Stelter, Erin" userId="1d4444a4-49d7-4e03-8429-8bf286400a58" providerId="ADAL" clId="{EBC8E8A7-AEB8-460B-876F-E1DD7FA18DD2}" dt="2025-11-14T19:46:16.183" v="481" actId="164"/>
          <ac:spMkLst>
            <pc:docMk/>
            <pc:sldMk cId="1965069444" sldId="391"/>
            <ac:spMk id="77" creationId="{608B5126-E651-4D03-80C6-6AA826E6B64C}"/>
          </ac:spMkLst>
        </pc:spChg>
        <pc:spChg chg="mod">
          <ac:chgData name="Stelter, Erin" userId="1d4444a4-49d7-4e03-8429-8bf286400a58" providerId="ADAL" clId="{EBC8E8A7-AEB8-460B-876F-E1DD7FA18DD2}" dt="2025-11-14T19:46:16.183" v="481" actId="164"/>
          <ac:spMkLst>
            <pc:docMk/>
            <pc:sldMk cId="1965069444" sldId="391"/>
            <ac:spMk id="78" creationId="{91C08440-48C1-4811-AC45-0982B357FF50}"/>
          </ac:spMkLst>
        </pc:spChg>
        <pc:spChg chg="mod">
          <ac:chgData name="Stelter, Erin" userId="1d4444a4-49d7-4e03-8429-8bf286400a58" providerId="ADAL" clId="{EBC8E8A7-AEB8-460B-876F-E1DD7FA18DD2}" dt="2025-11-14T19:46:16.183" v="481" actId="164"/>
          <ac:spMkLst>
            <pc:docMk/>
            <pc:sldMk cId="1965069444" sldId="391"/>
            <ac:spMk id="91" creationId="{12B2E552-99AB-414C-BAA5-259613837779}"/>
          </ac:spMkLst>
        </pc:spChg>
        <pc:spChg chg="mod">
          <ac:chgData name="Stelter, Erin" userId="1d4444a4-49d7-4e03-8429-8bf286400a58" providerId="ADAL" clId="{EBC8E8A7-AEB8-460B-876F-E1DD7FA18DD2}" dt="2025-11-14T19:46:16.183" v="481" actId="164"/>
          <ac:spMkLst>
            <pc:docMk/>
            <pc:sldMk cId="1965069444" sldId="391"/>
            <ac:spMk id="105" creationId="{1D020178-4DFE-437F-ABFC-A8D65EDDE9A0}"/>
          </ac:spMkLst>
        </pc:spChg>
        <pc:spChg chg="mod">
          <ac:chgData name="Stelter, Erin" userId="1d4444a4-49d7-4e03-8429-8bf286400a58" providerId="ADAL" clId="{EBC8E8A7-AEB8-460B-876F-E1DD7FA18DD2}" dt="2025-11-14T19:46:16.183" v="481" actId="164"/>
          <ac:spMkLst>
            <pc:docMk/>
            <pc:sldMk cId="1965069444" sldId="391"/>
            <ac:spMk id="108" creationId="{D86C744E-58DD-4748-813B-4EB36A65077A}"/>
          </ac:spMkLst>
        </pc:spChg>
        <pc:spChg chg="mod">
          <ac:chgData name="Stelter, Erin" userId="1d4444a4-49d7-4e03-8429-8bf286400a58" providerId="ADAL" clId="{EBC8E8A7-AEB8-460B-876F-E1DD7FA18DD2}" dt="2025-11-14T19:46:16.183" v="481" actId="164"/>
          <ac:spMkLst>
            <pc:docMk/>
            <pc:sldMk cId="1965069444" sldId="391"/>
            <ac:spMk id="115" creationId="{D2E28279-4F8F-41CF-B7FB-A12069D13BB2}"/>
          </ac:spMkLst>
        </pc:spChg>
        <pc:spChg chg="mod">
          <ac:chgData name="Stelter, Erin" userId="1d4444a4-49d7-4e03-8429-8bf286400a58" providerId="ADAL" clId="{EBC8E8A7-AEB8-460B-876F-E1DD7FA18DD2}" dt="2025-11-14T19:46:16.183" v="481" actId="164"/>
          <ac:spMkLst>
            <pc:docMk/>
            <pc:sldMk cId="1965069444" sldId="391"/>
            <ac:spMk id="117" creationId="{95F72C53-7EA3-4798-B88E-CBAD82FF672E}"/>
          </ac:spMkLst>
        </pc:spChg>
        <pc:grpChg chg="mod">
          <ac:chgData name="Stelter, Erin" userId="1d4444a4-49d7-4e03-8429-8bf286400a58" providerId="ADAL" clId="{EBC8E8A7-AEB8-460B-876F-E1DD7FA18DD2}" dt="2025-11-14T20:04:15.034" v="835" actId="962"/>
          <ac:grpSpMkLst>
            <pc:docMk/>
            <pc:sldMk cId="1965069444" sldId="391"/>
            <ac:grpSpMk id="2" creationId="{4F43CEB5-9207-4C3D-B6FB-C2A34EB4AA5E}"/>
          </ac:grpSpMkLst>
        </pc:grpChg>
        <pc:grpChg chg="mod">
          <ac:chgData name="Stelter, Erin" userId="1d4444a4-49d7-4e03-8429-8bf286400a58" providerId="ADAL" clId="{EBC8E8A7-AEB8-460B-876F-E1DD7FA18DD2}" dt="2025-11-14T20:04:15.971" v="836" actId="962"/>
          <ac:grpSpMkLst>
            <pc:docMk/>
            <pc:sldMk cId="1965069444" sldId="391"/>
            <ac:grpSpMk id="3" creationId="{7D689702-556A-44DC-A57D-7154F76C82EA}"/>
          </ac:grpSpMkLst>
        </pc:grpChg>
        <pc:grpChg chg="mod">
          <ac:chgData name="Stelter, Erin" userId="1d4444a4-49d7-4e03-8429-8bf286400a58" providerId="ADAL" clId="{EBC8E8A7-AEB8-460B-876F-E1DD7FA18DD2}" dt="2025-11-14T20:04:16.766" v="837" actId="962"/>
          <ac:grpSpMkLst>
            <pc:docMk/>
            <pc:sldMk cId="1965069444" sldId="391"/>
            <ac:grpSpMk id="5" creationId="{D43E67E7-A632-436A-B923-F13EB17DCF7E}"/>
          </ac:grpSpMkLst>
        </pc:grpChg>
        <pc:grpChg chg="mod">
          <ac:chgData name="Stelter, Erin" userId="1d4444a4-49d7-4e03-8429-8bf286400a58" providerId="ADAL" clId="{EBC8E8A7-AEB8-460B-876F-E1DD7FA18DD2}" dt="2025-11-14T20:04:23.064" v="844" actId="962"/>
          <ac:grpSpMkLst>
            <pc:docMk/>
            <pc:sldMk cId="1965069444" sldId="391"/>
            <ac:grpSpMk id="7" creationId="{EE5007B6-7784-414C-A531-621FE4914687}"/>
          </ac:grpSpMkLst>
        </pc:grpChg>
        <pc:grpChg chg="mod">
          <ac:chgData name="Stelter, Erin" userId="1d4444a4-49d7-4e03-8429-8bf286400a58" providerId="ADAL" clId="{EBC8E8A7-AEB8-460B-876F-E1DD7FA18DD2}" dt="2025-11-14T20:04:20.436" v="840" actId="962"/>
          <ac:grpSpMkLst>
            <pc:docMk/>
            <pc:sldMk cId="1965069444" sldId="391"/>
            <ac:grpSpMk id="8" creationId="{EA00D1F4-02A5-465B-801B-9877FE8F4EE9}"/>
          </ac:grpSpMkLst>
        </pc:grpChg>
        <pc:grpChg chg="mod">
          <ac:chgData name="Stelter, Erin" userId="1d4444a4-49d7-4e03-8429-8bf286400a58" providerId="ADAL" clId="{EBC8E8A7-AEB8-460B-876F-E1DD7FA18DD2}" dt="2025-11-14T20:04:21.761" v="842" actId="962"/>
          <ac:grpSpMkLst>
            <pc:docMk/>
            <pc:sldMk cId="1965069444" sldId="391"/>
            <ac:grpSpMk id="9" creationId="{CDDC273A-BFBF-42A2-B93F-F3FA446E02F6}"/>
          </ac:grpSpMkLst>
        </pc:grpChg>
        <pc:grpChg chg="mod">
          <ac:chgData name="Stelter, Erin" userId="1d4444a4-49d7-4e03-8429-8bf286400a58" providerId="ADAL" clId="{EBC8E8A7-AEB8-460B-876F-E1DD7FA18DD2}" dt="2025-11-14T20:04:21.062" v="841" actId="962"/>
          <ac:grpSpMkLst>
            <pc:docMk/>
            <pc:sldMk cId="1965069444" sldId="391"/>
            <ac:grpSpMk id="10" creationId="{5D1ACDD4-FCD0-43C9-87BA-C31AF5410A22}"/>
          </ac:grpSpMkLst>
        </pc:grpChg>
        <pc:grpChg chg="mod">
          <ac:chgData name="Stelter, Erin" userId="1d4444a4-49d7-4e03-8429-8bf286400a58" providerId="ADAL" clId="{EBC8E8A7-AEB8-460B-876F-E1DD7FA18DD2}" dt="2025-11-14T20:04:22.396" v="843" actId="962"/>
          <ac:grpSpMkLst>
            <pc:docMk/>
            <pc:sldMk cId="1965069444" sldId="391"/>
            <ac:grpSpMk id="11" creationId="{7D1B7E55-EDA1-41AF-85D5-3F26C188CCEE}"/>
          </ac:grpSpMkLst>
        </pc:grpChg>
        <pc:grpChg chg="mod">
          <ac:chgData name="Stelter, Erin" userId="1d4444a4-49d7-4e03-8429-8bf286400a58" providerId="ADAL" clId="{EBC8E8A7-AEB8-460B-876F-E1DD7FA18DD2}" dt="2025-11-14T20:04:23.748" v="845" actId="962"/>
          <ac:grpSpMkLst>
            <pc:docMk/>
            <pc:sldMk cId="1965069444" sldId="391"/>
            <ac:grpSpMk id="12" creationId="{FFED8854-2B33-4FFB-B732-0DFD4D4A22AC}"/>
          </ac:grpSpMkLst>
        </pc:grpChg>
        <pc:grpChg chg="mod">
          <ac:chgData name="Stelter, Erin" userId="1d4444a4-49d7-4e03-8429-8bf286400a58" providerId="ADAL" clId="{EBC8E8A7-AEB8-460B-876F-E1DD7FA18DD2}" dt="2025-11-14T19:46:18.031" v="482" actId="962"/>
          <ac:grpSpMkLst>
            <pc:docMk/>
            <pc:sldMk cId="1965069444" sldId="391"/>
            <ac:grpSpMk id="45" creationId="{A5BCABD8-2832-B19A-A55F-6D93EF84D999}"/>
          </ac:grpSpMkLst>
        </pc:grpChg>
        <pc:picChg chg="mod">
          <ac:chgData name="Stelter, Erin" userId="1d4444a4-49d7-4e03-8429-8bf286400a58" providerId="ADAL" clId="{EBC8E8A7-AEB8-460B-876F-E1DD7FA18DD2}" dt="2025-11-14T20:04:19.112" v="839" actId="962"/>
          <ac:picMkLst>
            <pc:docMk/>
            <pc:sldMk cId="1965069444" sldId="391"/>
            <ac:picMk id="155" creationId="{9470C7A6-55DA-4454-BC27-36627CA5F100}"/>
          </ac:picMkLst>
        </pc:picChg>
      </pc:sldChg>
      <pc:sldChg chg="addSp modSp mod">
        <pc:chgData name="Stelter, Erin" userId="1d4444a4-49d7-4e03-8429-8bf286400a58" providerId="ADAL" clId="{EBC8E8A7-AEB8-460B-876F-E1DD7FA18DD2}" dt="2025-11-14T19:47:28.351" v="484" actId="962"/>
        <pc:sldMkLst>
          <pc:docMk/>
          <pc:sldMk cId="2221576842" sldId="392"/>
        </pc:sldMkLst>
        <pc:spChg chg="add mod">
          <ac:chgData name="Stelter, Erin" userId="1d4444a4-49d7-4e03-8429-8bf286400a58" providerId="ADAL" clId="{EBC8E8A7-AEB8-460B-876F-E1DD7FA18DD2}" dt="2025-11-14T19:07:55.929" v="315" actId="20577"/>
          <ac:spMkLst>
            <pc:docMk/>
            <pc:sldMk cId="2221576842" sldId="392"/>
            <ac:spMk id="2" creationId="{9AE125A5-86FA-84D8-0840-06612ECE0611}"/>
          </ac:spMkLst>
        </pc:spChg>
        <pc:spChg chg="mod">
          <ac:chgData name="Stelter, Erin" userId="1d4444a4-49d7-4e03-8429-8bf286400a58" providerId="ADAL" clId="{EBC8E8A7-AEB8-460B-876F-E1DD7FA18DD2}" dt="2025-11-14T19:47:27.118" v="483" actId="164"/>
          <ac:spMkLst>
            <pc:docMk/>
            <pc:sldMk cId="2221576842" sldId="392"/>
            <ac:spMk id="6" creationId="{A5D853C4-2CA9-4E8F-B3C2-634475A2FD75}"/>
          </ac:spMkLst>
        </pc:spChg>
        <pc:spChg chg="mod">
          <ac:chgData name="Stelter, Erin" userId="1d4444a4-49d7-4e03-8429-8bf286400a58" providerId="ADAL" clId="{EBC8E8A7-AEB8-460B-876F-E1DD7FA18DD2}" dt="2025-11-14T19:47:27.118" v="483" actId="164"/>
          <ac:spMkLst>
            <pc:docMk/>
            <pc:sldMk cId="2221576842" sldId="392"/>
            <ac:spMk id="63" creationId="{75CA6E76-A654-425B-9800-770DCF3EE6F0}"/>
          </ac:spMkLst>
        </pc:spChg>
        <pc:spChg chg="mod">
          <ac:chgData name="Stelter, Erin" userId="1d4444a4-49d7-4e03-8429-8bf286400a58" providerId="ADAL" clId="{EBC8E8A7-AEB8-460B-876F-E1DD7FA18DD2}" dt="2025-11-14T19:47:27.118" v="483" actId="164"/>
          <ac:spMkLst>
            <pc:docMk/>
            <pc:sldMk cId="2221576842" sldId="392"/>
            <ac:spMk id="70" creationId="{E329F572-6616-4FF7-8D80-6032C0A99DC4}"/>
          </ac:spMkLst>
        </pc:spChg>
        <pc:spChg chg="mod">
          <ac:chgData name="Stelter, Erin" userId="1d4444a4-49d7-4e03-8429-8bf286400a58" providerId="ADAL" clId="{EBC8E8A7-AEB8-460B-876F-E1DD7FA18DD2}" dt="2025-11-14T19:47:27.118" v="483" actId="164"/>
          <ac:spMkLst>
            <pc:docMk/>
            <pc:sldMk cId="2221576842" sldId="392"/>
            <ac:spMk id="71" creationId="{C25469B0-12A4-4230-825D-14EAE2FD586F}"/>
          </ac:spMkLst>
        </pc:spChg>
        <pc:spChg chg="mod">
          <ac:chgData name="Stelter, Erin" userId="1d4444a4-49d7-4e03-8429-8bf286400a58" providerId="ADAL" clId="{EBC8E8A7-AEB8-460B-876F-E1DD7FA18DD2}" dt="2025-11-14T19:47:27.118" v="483" actId="164"/>
          <ac:spMkLst>
            <pc:docMk/>
            <pc:sldMk cId="2221576842" sldId="392"/>
            <ac:spMk id="78" creationId="{91C08440-48C1-4811-AC45-0982B357FF50}"/>
          </ac:spMkLst>
        </pc:spChg>
        <pc:spChg chg="mod">
          <ac:chgData name="Stelter, Erin" userId="1d4444a4-49d7-4e03-8429-8bf286400a58" providerId="ADAL" clId="{EBC8E8A7-AEB8-460B-876F-E1DD7FA18DD2}" dt="2025-11-14T19:47:27.118" v="483" actId="164"/>
          <ac:spMkLst>
            <pc:docMk/>
            <pc:sldMk cId="2221576842" sldId="392"/>
            <ac:spMk id="97" creationId="{49B91C9C-058B-4A12-B62B-00D7CCA2145F}"/>
          </ac:spMkLst>
        </pc:spChg>
        <pc:spChg chg="mod">
          <ac:chgData name="Stelter, Erin" userId="1d4444a4-49d7-4e03-8429-8bf286400a58" providerId="ADAL" clId="{EBC8E8A7-AEB8-460B-876F-E1DD7FA18DD2}" dt="2025-11-14T19:47:27.118" v="483" actId="164"/>
          <ac:spMkLst>
            <pc:docMk/>
            <pc:sldMk cId="2221576842" sldId="392"/>
            <ac:spMk id="108" creationId="{D86C744E-58DD-4748-813B-4EB36A65077A}"/>
          </ac:spMkLst>
        </pc:spChg>
        <pc:spChg chg="mod">
          <ac:chgData name="Stelter, Erin" userId="1d4444a4-49d7-4e03-8429-8bf286400a58" providerId="ADAL" clId="{EBC8E8A7-AEB8-460B-876F-E1DD7FA18DD2}" dt="2025-11-14T19:47:27.118" v="483" actId="164"/>
          <ac:spMkLst>
            <pc:docMk/>
            <pc:sldMk cId="2221576842" sldId="392"/>
            <ac:spMk id="109" creationId="{4671F1E6-135D-4D80-9A24-207282D57070}"/>
          </ac:spMkLst>
        </pc:spChg>
        <pc:spChg chg="mod">
          <ac:chgData name="Stelter, Erin" userId="1d4444a4-49d7-4e03-8429-8bf286400a58" providerId="ADAL" clId="{EBC8E8A7-AEB8-460B-876F-E1DD7FA18DD2}" dt="2025-11-14T19:47:27.118" v="483" actId="164"/>
          <ac:spMkLst>
            <pc:docMk/>
            <pc:sldMk cId="2221576842" sldId="392"/>
            <ac:spMk id="110" creationId="{5B65AB07-D5B7-4C49-8CC1-3C30DBAA4F92}"/>
          </ac:spMkLst>
        </pc:spChg>
        <pc:spChg chg="mod">
          <ac:chgData name="Stelter, Erin" userId="1d4444a4-49d7-4e03-8429-8bf286400a58" providerId="ADAL" clId="{EBC8E8A7-AEB8-460B-876F-E1DD7FA18DD2}" dt="2025-11-14T19:47:27.118" v="483" actId="164"/>
          <ac:spMkLst>
            <pc:docMk/>
            <pc:sldMk cId="2221576842" sldId="392"/>
            <ac:spMk id="115" creationId="{D2E28279-4F8F-41CF-B7FB-A12069D13BB2}"/>
          </ac:spMkLst>
        </pc:spChg>
        <pc:grpChg chg="mod">
          <ac:chgData name="Stelter, Erin" userId="1d4444a4-49d7-4e03-8429-8bf286400a58" providerId="ADAL" clId="{EBC8E8A7-AEB8-460B-876F-E1DD7FA18DD2}" dt="2025-11-14T19:47:28.351" v="484" actId="962"/>
          <ac:grpSpMkLst>
            <pc:docMk/>
            <pc:sldMk cId="2221576842" sldId="392"/>
            <ac:grpSpMk id="3" creationId="{1EAEFA58-FB3C-EA3E-1720-B4ACF6546F67}"/>
          </ac:grpSpMkLst>
        </pc:grpChg>
      </pc:sldChg>
      <pc:sldChg chg="addSp modSp mod">
        <pc:chgData name="Stelter, Erin" userId="1d4444a4-49d7-4e03-8429-8bf286400a58" providerId="ADAL" clId="{EBC8E8A7-AEB8-460B-876F-E1DD7FA18DD2}" dt="2025-11-14T20:04:37.427" v="860" actId="962"/>
        <pc:sldMkLst>
          <pc:docMk/>
          <pc:sldMk cId="2827179933" sldId="393"/>
        </pc:sldMkLst>
        <pc:spChg chg="add mod">
          <ac:chgData name="Stelter, Erin" userId="1d4444a4-49d7-4e03-8429-8bf286400a58" providerId="ADAL" clId="{EBC8E8A7-AEB8-460B-876F-E1DD7FA18DD2}" dt="2025-11-14T19:08:00.366" v="317" actId="20577"/>
          <ac:spMkLst>
            <pc:docMk/>
            <pc:sldMk cId="2827179933" sldId="393"/>
            <ac:spMk id="4" creationId="{20A91C51-0306-F3ED-0D0A-3C5F020E6A24}"/>
          </ac:spMkLst>
        </pc:spChg>
        <pc:spChg chg="mod">
          <ac:chgData name="Stelter, Erin" userId="1d4444a4-49d7-4e03-8429-8bf286400a58" providerId="ADAL" clId="{EBC8E8A7-AEB8-460B-876F-E1DD7FA18DD2}" dt="2025-11-14T19:47:55.081" v="485" actId="164"/>
          <ac:spMkLst>
            <pc:docMk/>
            <pc:sldMk cId="2827179933" sldId="393"/>
            <ac:spMk id="6" creationId="{A5D853C4-2CA9-4E8F-B3C2-634475A2FD75}"/>
          </ac:spMkLst>
        </pc:spChg>
        <pc:spChg chg="mod">
          <ac:chgData name="Stelter, Erin" userId="1d4444a4-49d7-4e03-8429-8bf286400a58" providerId="ADAL" clId="{EBC8E8A7-AEB8-460B-876F-E1DD7FA18DD2}" dt="2025-11-14T19:47:55.081" v="485" actId="164"/>
          <ac:spMkLst>
            <pc:docMk/>
            <pc:sldMk cId="2827179933" sldId="393"/>
            <ac:spMk id="59" creationId="{603D506C-8331-4E68-9FFD-0D94D2A61B7F}"/>
          </ac:spMkLst>
        </pc:spChg>
        <pc:spChg chg="mod">
          <ac:chgData name="Stelter, Erin" userId="1d4444a4-49d7-4e03-8429-8bf286400a58" providerId="ADAL" clId="{EBC8E8A7-AEB8-460B-876F-E1DD7FA18DD2}" dt="2025-11-14T19:47:55.081" v="485" actId="164"/>
          <ac:spMkLst>
            <pc:docMk/>
            <pc:sldMk cId="2827179933" sldId="393"/>
            <ac:spMk id="60" creationId="{7DA11EC0-9C97-4E95-8F70-055341766DA5}"/>
          </ac:spMkLst>
        </pc:spChg>
        <pc:spChg chg="mod">
          <ac:chgData name="Stelter, Erin" userId="1d4444a4-49d7-4e03-8429-8bf286400a58" providerId="ADAL" clId="{EBC8E8A7-AEB8-460B-876F-E1DD7FA18DD2}" dt="2025-11-14T19:47:55.081" v="485" actId="164"/>
          <ac:spMkLst>
            <pc:docMk/>
            <pc:sldMk cId="2827179933" sldId="393"/>
            <ac:spMk id="62" creationId="{53F3072B-0D56-413E-84D7-0EED864EDC8E}"/>
          </ac:spMkLst>
        </pc:spChg>
        <pc:spChg chg="mod">
          <ac:chgData name="Stelter, Erin" userId="1d4444a4-49d7-4e03-8429-8bf286400a58" providerId="ADAL" clId="{EBC8E8A7-AEB8-460B-876F-E1DD7FA18DD2}" dt="2025-11-14T19:47:55.081" v="485" actId="164"/>
          <ac:spMkLst>
            <pc:docMk/>
            <pc:sldMk cId="2827179933" sldId="393"/>
            <ac:spMk id="63" creationId="{75CA6E76-A654-425B-9800-770DCF3EE6F0}"/>
          </ac:spMkLst>
        </pc:spChg>
        <pc:spChg chg="mod">
          <ac:chgData name="Stelter, Erin" userId="1d4444a4-49d7-4e03-8429-8bf286400a58" providerId="ADAL" clId="{EBC8E8A7-AEB8-460B-876F-E1DD7FA18DD2}" dt="2025-11-14T19:47:55.081" v="485" actId="164"/>
          <ac:spMkLst>
            <pc:docMk/>
            <pc:sldMk cId="2827179933" sldId="393"/>
            <ac:spMk id="64" creationId="{EB441257-F6BA-4D8F-A53B-66D475D75833}"/>
          </ac:spMkLst>
        </pc:spChg>
        <pc:spChg chg="mod">
          <ac:chgData name="Stelter, Erin" userId="1d4444a4-49d7-4e03-8429-8bf286400a58" providerId="ADAL" clId="{EBC8E8A7-AEB8-460B-876F-E1DD7FA18DD2}" dt="2025-11-14T19:47:55.081" v="485" actId="164"/>
          <ac:spMkLst>
            <pc:docMk/>
            <pc:sldMk cId="2827179933" sldId="393"/>
            <ac:spMk id="92" creationId="{2E005F17-BCA9-43F1-ACDD-0061BD94935F}"/>
          </ac:spMkLst>
        </pc:spChg>
        <pc:spChg chg="mod">
          <ac:chgData name="Stelter, Erin" userId="1d4444a4-49d7-4e03-8429-8bf286400a58" providerId="ADAL" clId="{EBC8E8A7-AEB8-460B-876F-E1DD7FA18DD2}" dt="2025-11-14T19:47:55.081" v="485" actId="164"/>
          <ac:spMkLst>
            <pc:docMk/>
            <pc:sldMk cId="2827179933" sldId="393"/>
            <ac:spMk id="94" creationId="{738C3E24-7183-4036-981D-1E7A58D0F2B9}"/>
          </ac:spMkLst>
        </pc:spChg>
        <pc:spChg chg="mod">
          <ac:chgData name="Stelter, Erin" userId="1d4444a4-49d7-4e03-8429-8bf286400a58" providerId="ADAL" clId="{EBC8E8A7-AEB8-460B-876F-E1DD7FA18DD2}" dt="2025-11-14T19:47:55.081" v="485" actId="164"/>
          <ac:spMkLst>
            <pc:docMk/>
            <pc:sldMk cId="2827179933" sldId="393"/>
            <ac:spMk id="108" creationId="{D86C744E-58DD-4748-813B-4EB36A65077A}"/>
          </ac:spMkLst>
        </pc:spChg>
        <pc:spChg chg="mod">
          <ac:chgData name="Stelter, Erin" userId="1d4444a4-49d7-4e03-8429-8bf286400a58" providerId="ADAL" clId="{EBC8E8A7-AEB8-460B-876F-E1DD7FA18DD2}" dt="2025-11-14T19:47:55.081" v="485" actId="164"/>
          <ac:spMkLst>
            <pc:docMk/>
            <pc:sldMk cId="2827179933" sldId="393"/>
            <ac:spMk id="110" creationId="{5B65AB07-D5B7-4C49-8CC1-3C30DBAA4F92}"/>
          </ac:spMkLst>
        </pc:spChg>
        <pc:grpChg chg="mod">
          <ac:chgData name="Stelter, Erin" userId="1d4444a4-49d7-4e03-8429-8bf286400a58" providerId="ADAL" clId="{EBC8E8A7-AEB8-460B-876F-E1DD7FA18DD2}" dt="2025-11-14T20:04:24.622" v="846" actId="962"/>
          <ac:grpSpMkLst>
            <pc:docMk/>
            <pc:sldMk cId="2827179933" sldId="393"/>
            <ac:grpSpMk id="3" creationId="{A9CC931F-FE40-40C7-ADA1-655D2214CDFD}"/>
          </ac:grpSpMkLst>
        </pc:grpChg>
        <pc:grpChg chg="mod">
          <ac:chgData name="Stelter, Erin" userId="1d4444a4-49d7-4e03-8429-8bf286400a58" providerId="ADAL" clId="{EBC8E8A7-AEB8-460B-876F-E1DD7FA18DD2}" dt="2025-11-14T20:04:25.989" v="848" actId="962"/>
          <ac:grpSpMkLst>
            <pc:docMk/>
            <pc:sldMk cId="2827179933" sldId="393"/>
            <ac:grpSpMk id="5" creationId="{BD38D05D-C6CD-48EC-A143-45E6D2DF0DE4}"/>
          </ac:grpSpMkLst>
        </pc:grpChg>
        <pc:grpChg chg="mod">
          <ac:chgData name="Stelter, Erin" userId="1d4444a4-49d7-4e03-8429-8bf286400a58" providerId="ADAL" clId="{EBC8E8A7-AEB8-460B-876F-E1DD7FA18DD2}" dt="2025-11-14T20:04:34.618" v="856" actId="962"/>
          <ac:grpSpMkLst>
            <pc:docMk/>
            <pc:sldMk cId="2827179933" sldId="393"/>
            <ac:grpSpMk id="7" creationId="{61F4D4ED-E7A9-4FFF-9AF2-FCC9114AFC51}"/>
          </ac:grpSpMkLst>
        </pc:grpChg>
        <pc:grpChg chg="mod">
          <ac:chgData name="Stelter, Erin" userId="1d4444a4-49d7-4e03-8429-8bf286400a58" providerId="ADAL" clId="{EBC8E8A7-AEB8-460B-876F-E1DD7FA18DD2}" dt="2025-11-14T20:04:25.291" v="847" actId="962"/>
          <ac:grpSpMkLst>
            <pc:docMk/>
            <pc:sldMk cId="2827179933" sldId="393"/>
            <ac:grpSpMk id="8" creationId="{CDFC737D-01E7-44F1-8A80-6086A566EE22}"/>
          </ac:grpSpMkLst>
        </pc:grpChg>
        <pc:grpChg chg="mod">
          <ac:chgData name="Stelter, Erin" userId="1d4444a4-49d7-4e03-8429-8bf286400a58" providerId="ADAL" clId="{EBC8E8A7-AEB8-460B-876F-E1DD7FA18DD2}" dt="2025-11-14T20:04:33.982" v="855" actId="962"/>
          <ac:grpSpMkLst>
            <pc:docMk/>
            <pc:sldMk cId="2827179933" sldId="393"/>
            <ac:grpSpMk id="9" creationId="{DD4D6F54-B58B-4DAA-85BF-A6AE3A0D8220}"/>
          </ac:grpSpMkLst>
        </pc:grpChg>
        <pc:grpChg chg="mod">
          <ac:chgData name="Stelter, Erin" userId="1d4444a4-49d7-4e03-8429-8bf286400a58" providerId="ADAL" clId="{EBC8E8A7-AEB8-460B-876F-E1DD7FA18DD2}" dt="2025-11-14T20:04:33.205" v="854" actId="962"/>
          <ac:grpSpMkLst>
            <pc:docMk/>
            <pc:sldMk cId="2827179933" sldId="393"/>
            <ac:grpSpMk id="10" creationId="{4078865B-AAD1-4C34-A14D-6FBEEE8D314C}"/>
          </ac:grpSpMkLst>
        </pc:grpChg>
        <pc:grpChg chg="mod">
          <ac:chgData name="Stelter, Erin" userId="1d4444a4-49d7-4e03-8429-8bf286400a58" providerId="ADAL" clId="{EBC8E8A7-AEB8-460B-876F-E1DD7FA18DD2}" dt="2025-11-14T20:04:32.618" v="853" actId="962"/>
          <ac:grpSpMkLst>
            <pc:docMk/>
            <pc:sldMk cId="2827179933" sldId="393"/>
            <ac:grpSpMk id="11" creationId="{E685D1AF-B3CA-468B-8F54-095BC7E5DF61}"/>
          </ac:grpSpMkLst>
        </pc:grpChg>
        <pc:grpChg chg="mod">
          <ac:chgData name="Stelter, Erin" userId="1d4444a4-49d7-4e03-8429-8bf286400a58" providerId="ADAL" clId="{EBC8E8A7-AEB8-460B-876F-E1DD7FA18DD2}" dt="2025-11-14T20:04:35.965" v="858" actId="962"/>
          <ac:grpSpMkLst>
            <pc:docMk/>
            <pc:sldMk cId="2827179933" sldId="393"/>
            <ac:grpSpMk id="12" creationId="{D4EBDB2C-CBE9-4311-9154-61DBD9357C41}"/>
          </ac:grpSpMkLst>
        </pc:grpChg>
        <pc:grpChg chg="mod">
          <ac:chgData name="Stelter, Erin" userId="1d4444a4-49d7-4e03-8429-8bf286400a58" providerId="ADAL" clId="{EBC8E8A7-AEB8-460B-876F-E1DD7FA18DD2}" dt="2025-11-14T20:04:36.649" v="859" actId="962"/>
          <ac:grpSpMkLst>
            <pc:docMk/>
            <pc:sldMk cId="2827179933" sldId="393"/>
            <ac:grpSpMk id="13" creationId="{CA5112D1-CEF0-4C40-B880-0D37D3B70963}"/>
          </ac:grpSpMkLst>
        </pc:grpChg>
        <pc:grpChg chg="mod">
          <ac:chgData name="Stelter, Erin" userId="1d4444a4-49d7-4e03-8429-8bf286400a58" providerId="ADAL" clId="{EBC8E8A7-AEB8-460B-876F-E1DD7FA18DD2}" dt="2025-11-14T20:04:35.271" v="857" actId="962"/>
          <ac:grpSpMkLst>
            <pc:docMk/>
            <pc:sldMk cId="2827179933" sldId="393"/>
            <ac:grpSpMk id="14" creationId="{B2CBCC09-2C39-4896-9BDA-CBC06F993816}"/>
          </ac:grpSpMkLst>
        </pc:grpChg>
        <pc:grpChg chg="mod">
          <ac:chgData name="Stelter, Erin" userId="1d4444a4-49d7-4e03-8429-8bf286400a58" providerId="ADAL" clId="{EBC8E8A7-AEB8-460B-876F-E1DD7FA18DD2}" dt="2025-11-14T19:47:56.602" v="486" actId="962"/>
          <ac:grpSpMkLst>
            <pc:docMk/>
            <pc:sldMk cId="2827179933" sldId="393"/>
            <ac:grpSpMk id="15" creationId="{D6F75E6D-ECD1-3F62-0AAF-4EECA752AC26}"/>
          </ac:grpSpMkLst>
        </pc:grpChg>
        <pc:grpChg chg="mod">
          <ac:chgData name="Stelter, Erin" userId="1d4444a4-49d7-4e03-8429-8bf286400a58" providerId="ADAL" clId="{EBC8E8A7-AEB8-460B-876F-E1DD7FA18DD2}" dt="2025-11-14T20:04:31.984" v="852" actId="962"/>
          <ac:grpSpMkLst>
            <pc:docMk/>
            <pc:sldMk cId="2827179933" sldId="393"/>
            <ac:grpSpMk id="16" creationId="{8256E18F-BEF9-43B4-8DF3-3EC61DAC7F62}"/>
          </ac:grpSpMkLst>
        </pc:grpChg>
        <pc:grpChg chg="mod">
          <ac:chgData name="Stelter, Erin" userId="1d4444a4-49d7-4e03-8429-8bf286400a58" providerId="ADAL" clId="{EBC8E8A7-AEB8-460B-876F-E1DD7FA18DD2}" dt="2025-11-14T20:04:31.383" v="851" actId="962"/>
          <ac:grpSpMkLst>
            <pc:docMk/>
            <pc:sldMk cId="2827179933" sldId="393"/>
            <ac:grpSpMk id="17" creationId="{FE45ADEB-8C53-4955-8CB4-40315E2102BD}"/>
          </ac:grpSpMkLst>
        </pc:grpChg>
        <pc:grpChg chg="mod">
          <ac:chgData name="Stelter, Erin" userId="1d4444a4-49d7-4e03-8429-8bf286400a58" providerId="ADAL" clId="{EBC8E8A7-AEB8-460B-876F-E1DD7FA18DD2}" dt="2025-11-14T20:04:37.427" v="860" actId="962"/>
          <ac:grpSpMkLst>
            <pc:docMk/>
            <pc:sldMk cId="2827179933" sldId="393"/>
            <ac:grpSpMk id="18" creationId="{9D02C44A-E4C6-4C12-B231-69153A9206A4}"/>
          </ac:grpSpMkLst>
        </pc:grpChg>
        <pc:picChg chg="mod">
          <ac:chgData name="Stelter, Erin" userId="1d4444a4-49d7-4e03-8429-8bf286400a58" providerId="ADAL" clId="{EBC8E8A7-AEB8-460B-876F-E1DD7FA18DD2}" dt="2025-11-14T20:04:28.474" v="850" actId="962"/>
          <ac:picMkLst>
            <pc:docMk/>
            <pc:sldMk cId="2827179933" sldId="393"/>
            <ac:picMk id="155" creationId="{9470C7A6-55DA-4454-BC27-36627CA5F100}"/>
          </ac:picMkLst>
        </pc:picChg>
      </pc:sldChg>
      <pc:sldChg chg="addSp modSp mod">
        <pc:chgData name="Stelter, Erin" userId="1d4444a4-49d7-4e03-8429-8bf286400a58" providerId="ADAL" clId="{EBC8E8A7-AEB8-460B-876F-E1DD7FA18DD2}" dt="2025-11-14T19:48:19.932" v="488" actId="962"/>
        <pc:sldMkLst>
          <pc:docMk/>
          <pc:sldMk cId="3478437916" sldId="394"/>
        </pc:sldMkLst>
        <pc:spChg chg="add mod">
          <ac:chgData name="Stelter, Erin" userId="1d4444a4-49d7-4e03-8429-8bf286400a58" providerId="ADAL" clId="{EBC8E8A7-AEB8-460B-876F-E1DD7FA18DD2}" dt="2025-11-14T19:08:06.918" v="319" actId="20577"/>
          <ac:spMkLst>
            <pc:docMk/>
            <pc:sldMk cId="3478437916" sldId="394"/>
            <ac:spMk id="2" creationId="{7B50E585-3889-7BCD-ADAB-11752021E769}"/>
          </ac:spMkLst>
        </pc:spChg>
        <pc:spChg chg="mod">
          <ac:chgData name="Stelter, Erin" userId="1d4444a4-49d7-4e03-8429-8bf286400a58" providerId="ADAL" clId="{EBC8E8A7-AEB8-460B-876F-E1DD7FA18DD2}" dt="2025-11-14T19:48:18.581" v="487" actId="164"/>
          <ac:spMkLst>
            <pc:docMk/>
            <pc:sldMk cId="3478437916" sldId="394"/>
            <ac:spMk id="6" creationId="{A5D853C4-2CA9-4E8F-B3C2-634475A2FD75}"/>
          </ac:spMkLst>
        </pc:spChg>
        <pc:spChg chg="mod">
          <ac:chgData name="Stelter, Erin" userId="1d4444a4-49d7-4e03-8429-8bf286400a58" providerId="ADAL" clId="{EBC8E8A7-AEB8-460B-876F-E1DD7FA18DD2}" dt="2025-11-14T19:48:18.581" v="487" actId="164"/>
          <ac:spMkLst>
            <pc:docMk/>
            <pc:sldMk cId="3478437916" sldId="394"/>
            <ac:spMk id="63" creationId="{75CA6E76-A654-425B-9800-770DCF3EE6F0}"/>
          </ac:spMkLst>
        </pc:spChg>
        <pc:spChg chg="mod">
          <ac:chgData name="Stelter, Erin" userId="1d4444a4-49d7-4e03-8429-8bf286400a58" providerId="ADAL" clId="{EBC8E8A7-AEB8-460B-876F-E1DD7FA18DD2}" dt="2025-11-14T19:48:18.581" v="487" actId="164"/>
          <ac:spMkLst>
            <pc:docMk/>
            <pc:sldMk cId="3478437916" sldId="394"/>
            <ac:spMk id="64" creationId="{EB441257-F6BA-4D8F-A53B-66D475D75833}"/>
          </ac:spMkLst>
        </pc:spChg>
        <pc:spChg chg="mod">
          <ac:chgData name="Stelter, Erin" userId="1d4444a4-49d7-4e03-8429-8bf286400a58" providerId="ADAL" clId="{EBC8E8A7-AEB8-460B-876F-E1DD7FA18DD2}" dt="2025-11-14T19:48:18.581" v="487" actId="164"/>
          <ac:spMkLst>
            <pc:docMk/>
            <pc:sldMk cId="3478437916" sldId="394"/>
            <ac:spMk id="66" creationId="{7ACB6E94-37CF-4D04-9A61-1F591320E2A1}"/>
          </ac:spMkLst>
        </pc:spChg>
        <pc:spChg chg="mod">
          <ac:chgData name="Stelter, Erin" userId="1d4444a4-49d7-4e03-8429-8bf286400a58" providerId="ADAL" clId="{EBC8E8A7-AEB8-460B-876F-E1DD7FA18DD2}" dt="2025-11-14T19:48:18.581" v="487" actId="164"/>
          <ac:spMkLst>
            <pc:docMk/>
            <pc:sldMk cId="3478437916" sldId="394"/>
            <ac:spMk id="68" creationId="{E0E22CE5-0B1F-4807-84F1-A0A616E697C9}"/>
          </ac:spMkLst>
        </pc:spChg>
        <pc:spChg chg="mod">
          <ac:chgData name="Stelter, Erin" userId="1d4444a4-49d7-4e03-8429-8bf286400a58" providerId="ADAL" clId="{EBC8E8A7-AEB8-460B-876F-E1DD7FA18DD2}" dt="2025-11-14T19:48:18.581" v="487" actId="164"/>
          <ac:spMkLst>
            <pc:docMk/>
            <pc:sldMk cId="3478437916" sldId="394"/>
            <ac:spMk id="78" creationId="{91C08440-48C1-4811-AC45-0982B357FF50}"/>
          </ac:spMkLst>
        </pc:spChg>
        <pc:spChg chg="mod">
          <ac:chgData name="Stelter, Erin" userId="1d4444a4-49d7-4e03-8429-8bf286400a58" providerId="ADAL" clId="{EBC8E8A7-AEB8-460B-876F-E1DD7FA18DD2}" dt="2025-11-14T19:48:18.581" v="487" actId="164"/>
          <ac:spMkLst>
            <pc:docMk/>
            <pc:sldMk cId="3478437916" sldId="394"/>
            <ac:spMk id="92" creationId="{2E005F17-BCA9-43F1-ACDD-0061BD94935F}"/>
          </ac:spMkLst>
        </pc:spChg>
        <pc:spChg chg="mod">
          <ac:chgData name="Stelter, Erin" userId="1d4444a4-49d7-4e03-8429-8bf286400a58" providerId="ADAL" clId="{EBC8E8A7-AEB8-460B-876F-E1DD7FA18DD2}" dt="2025-11-14T19:48:18.581" v="487" actId="164"/>
          <ac:spMkLst>
            <pc:docMk/>
            <pc:sldMk cId="3478437916" sldId="394"/>
            <ac:spMk id="106" creationId="{BC2EBBEE-E22A-4304-B074-F66197356D6C}"/>
          </ac:spMkLst>
        </pc:spChg>
        <pc:spChg chg="mod">
          <ac:chgData name="Stelter, Erin" userId="1d4444a4-49d7-4e03-8429-8bf286400a58" providerId="ADAL" clId="{EBC8E8A7-AEB8-460B-876F-E1DD7FA18DD2}" dt="2025-11-14T19:48:18.581" v="487" actId="164"/>
          <ac:spMkLst>
            <pc:docMk/>
            <pc:sldMk cId="3478437916" sldId="394"/>
            <ac:spMk id="107" creationId="{84BF6BED-7DBD-4446-A89B-397A3E128455}"/>
          </ac:spMkLst>
        </pc:spChg>
        <pc:spChg chg="mod">
          <ac:chgData name="Stelter, Erin" userId="1d4444a4-49d7-4e03-8429-8bf286400a58" providerId="ADAL" clId="{EBC8E8A7-AEB8-460B-876F-E1DD7FA18DD2}" dt="2025-11-14T19:48:18.581" v="487" actId="164"/>
          <ac:spMkLst>
            <pc:docMk/>
            <pc:sldMk cId="3478437916" sldId="394"/>
            <ac:spMk id="110" creationId="{5B65AB07-D5B7-4C49-8CC1-3C30DBAA4F92}"/>
          </ac:spMkLst>
        </pc:spChg>
        <pc:grpChg chg="mod">
          <ac:chgData name="Stelter, Erin" userId="1d4444a4-49d7-4e03-8429-8bf286400a58" providerId="ADAL" clId="{EBC8E8A7-AEB8-460B-876F-E1DD7FA18DD2}" dt="2025-11-14T19:48:19.932" v="488" actId="962"/>
          <ac:grpSpMkLst>
            <pc:docMk/>
            <pc:sldMk cId="3478437916" sldId="394"/>
            <ac:grpSpMk id="3" creationId="{D71AFA92-717A-B284-95B2-5697B3EE599A}"/>
          </ac:grpSpMkLst>
        </pc:grpChg>
      </pc:sldChg>
      <pc:sldChg chg="addSp modSp mod">
        <pc:chgData name="Stelter, Erin" userId="1d4444a4-49d7-4e03-8429-8bf286400a58" providerId="ADAL" clId="{EBC8E8A7-AEB8-460B-876F-E1DD7FA18DD2}" dt="2025-11-14T20:04:59.241" v="885" actId="962"/>
        <pc:sldMkLst>
          <pc:docMk/>
          <pc:sldMk cId="3175917953" sldId="395"/>
        </pc:sldMkLst>
        <pc:spChg chg="add mod">
          <ac:chgData name="Stelter, Erin" userId="1d4444a4-49d7-4e03-8429-8bf286400a58" providerId="ADAL" clId="{EBC8E8A7-AEB8-460B-876F-E1DD7FA18DD2}" dt="2025-11-14T19:08:20.737" v="325" actId="20577"/>
          <ac:spMkLst>
            <pc:docMk/>
            <pc:sldMk cId="3175917953" sldId="395"/>
            <ac:spMk id="4" creationId="{FF568807-5F46-F9E1-5694-CF0C85D7C58C}"/>
          </ac:spMkLst>
        </pc:spChg>
        <pc:spChg chg="mod">
          <ac:chgData name="Stelter, Erin" userId="1d4444a4-49d7-4e03-8429-8bf286400a58" providerId="ADAL" clId="{EBC8E8A7-AEB8-460B-876F-E1DD7FA18DD2}" dt="2025-11-14T19:49:44.056" v="493" actId="164"/>
          <ac:spMkLst>
            <pc:docMk/>
            <pc:sldMk cId="3175917953" sldId="395"/>
            <ac:spMk id="57" creationId="{5591187D-8BAD-45A0-ACE6-A902E64287C8}"/>
          </ac:spMkLst>
        </pc:spChg>
        <pc:spChg chg="mod">
          <ac:chgData name="Stelter, Erin" userId="1d4444a4-49d7-4e03-8429-8bf286400a58" providerId="ADAL" clId="{EBC8E8A7-AEB8-460B-876F-E1DD7FA18DD2}" dt="2025-11-14T19:49:44.056" v="493" actId="164"/>
          <ac:spMkLst>
            <pc:docMk/>
            <pc:sldMk cId="3175917953" sldId="395"/>
            <ac:spMk id="62" creationId="{53F3072B-0D56-413E-84D7-0EED864EDC8E}"/>
          </ac:spMkLst>
        </pc:spChg>
        <pc:spChg chg="mod">
          <ac:chgData name="Stelter, Erin" userId="1d4444a4-49d7-4e03-8429-8bf286400a58" providerId="ADAL" clId="{EBC8E8A7-AEB8-460B-876F-E1DD7FA18DD2}" dt="2025-11-14T19:49:44.056" v="493" actId="164"/>
          <ac:spMkLst>
            <pc:docMk/>
            <pc:sldMk cId="3175917953" sldId="395"/>
            <ac:spMk id="65" creationId="{089DD64E-265B-4E1E-8628-34C6FF7B4778}"/>
          </ac:spMkLst>
        </pc:spChg>
        <pc:spChg chg="mod">
          <ac:chgData name="Stelter, Erin" userId="1d4444a4-49d7-4e03-8429-8bf286400a58" providerId="ADAL" clId="{EBC8E8A7-AEB8-460B-876F-E1DD7FA18DD2}" dt="2025-11-14T19:49:44.056" v="493" actId="164"/>
          <ac:spMkLst>
            <pc:docMk/>
            <pc:sldMk cId="3175917953" sldId="395"/>
            <ac:spMk id="68" creationId="{E0E22CE5-0B1F-4807-84F1-A0A616E697C9}"/>
          </ac:spMkLst>
        </pc:spChg>
        <pc:spChg chg="mod">
          <ac:chgData name="Stelter, Erin" userId="1d4444a4-49d7-4e03-8429-8bf286400a58" providerId="ADAL" clId="{EBC8E8A7-AEB8-460B-876F-E1DD7FA18DD2}" dt="2025-11-14T19:49:44.056" v="493" actId="164"/>
          <ac:spMkLst>
            <pc:docMk/>
            <pc:sldMk cId="3175917953" sldId="395"/>
            <ac:spMk id="78" creationId="{91C08440-48C1-4811-AC45-0982B357FF50}"/>
          </ac:spMkLst>
        </pc:spChg>
        <pc:spChg chg="mod">
          <ac:chgData name="Stelter, Erin" userId="1d4444a4-49d7-4e03-8429-8bf286400a58" providerId="ADAL" clId="{EBC8E8A7-AEB8-460B-876F-E1DD7FA18DD2}" dt="2025-11-14T19:49:44.056" v="493" actId="164"/>
          <ac:spMkLst>
            <pc:docMk/>
            <pc:sldMk cId="3175917953" sldId="395"/>
            <ac:spMk id="94" creationId="{738C3E24-7183-4036-981D-1E7A58D0F2B9}"/>
          </ac:spMkLst>
        </pc:spChg>
        <pc:spChg chg="mod">
          <ac:chgData name="Stelter, Erin" userId="1d4444a4-49d7-4e03-8429-8bf286400a58" providerId="ADAL" clId="{EBC8E8A7-AEB8-460B-876F-E1DD7FA18DD2}" dt="2025-11-14T19:49:44.056" v="493" actId="164"/>
          <ac:spMkLst>
            <pc:docMk/>
            <pc:sldMk cId="3175917953" sldId="395"/>
            <ac:spMk id="98" creationId="{FFAE3416-1C9A-4B75-9008-7B82E4AADE1A}"/>
          </ac:spMkLst>
        </pc:spChg>
        <pc:spChg chg="mod">
          <ac:chgData name="Stelter, Erin" userId="1d4444a4-49d7-4e03-8429-8bf286400a58" providerId="ADAL" clId="{EBC8E8A7-AEB8-460B-876F-E1DD7FA18DD2}" dt="2025-11-14T19:49:44.056" v="493" actId="164"/>
          <ac:spMkLst>
            <pc:docMk/>
            <pc:sldMk cId="3175917953" sldId="395"/>
            <ac:spMk id="105" creationId="{1D020178-4DFE-437F-ABFC-A8D65EDDE9A0}"/>
          </ac:spMkLst>
        </pc:spChg>
        <pc:spChg chg="mod">
          <ac:chgData name="Stelter, Erin" userId="1d4444a4-49d7-4e03-8429-8bf286400a58" providerId="ADAL" clId="{EBC8E8A7-AEB8-460B-876F-E1DD7FA18DD2}" dt="2025-11-14T19:49:44.056" v="493" actId="164"/>
          <ac:spMkLst>
            <pc:docMk/>
            <pc:sldMk cId="3175917953" sldId="395"/>
            <ac:spMk id="107" creationId="{84BF6BED-7DBD-4446-A89B-397A3E128455}"/>
          </ac:spMkLst>
        </pc:spChg>
        <pc:spChg chg="mod">
          <ac:chgData name="Stelter, Erin" userId="1d4444a4-49d7-4e03-8429-8bf286400a58" providerId="ADAL" clId="{EBC8E8A7-AEB8-460B-876F-E1DD7FA18DD2}" dt="2025-11-14T19:49:44.056" v="493" actId="164"/>
          <ac:spMkLst>
            <pc:docMk/>
            <pc:sldMk cId="3175917953" sldId="395"/>
            <ac:spMk id="110" creationId="{5B65AB07-D5B7-4C49-8CC1-3C30DBAA4F92}"/>
          </ac:spMkLst>
        </pc:spChg>
        <pc:grpChg chg="mod">
          <ac:chgData name="Stelter, Erin" userId="1d4444a4-49d7-4e03-8429-8bf286400a58" providerId="ADAL" clId="{EBC8E8A7-AEB8-460B-876F-E1DD7FA18DD2}" dt="2025-11-14T20:04:48.681" v="873" actId="962"/>
          <ac:grpSpMkLst>
            <pc:docMk/>
            <pc:sldMk cId="3175917953" sldId="395"/>
            <ac:grpSpMk id="2" creationId="{520AC625-2545-4584-BF9E-AC32BF954A28}"/>
          </ac:grpSpMkLst>
        </pc:grpChg>
        <pc:grpChg chg="mod">
          <ac:chgData name="Stelter, Erin" userId="1d4444a4-49d7-4e03-8429-8bf286400a58" providerId="ADAL" clId="{EBC8E8A7-AEB8-460B-876F-E1DD7FA18DD2}" dt="2025-11-14T20:04:48.016" v="872" actId="962"/>
          <ac:grpSpMkLst>
            <pc:docMk/>
            <pc:sldMk cId="3175917953" sldId="395"/>
            <ac:grpSpMk id="3" creationId="{76DDBD24-5136-4FD6-92F3-DDAAAD19A04B}"/>
          </ac:grpSpMkLst>
        </pc:grpChg>
        <pc:grpChg chg="mod">
          <ac:chgData name="Stelter, Erin" userId="1d4444a4-49d7-4e03-8429-8bf286400a58" providerId="ADAL" clId="{EBC8E8A7-AEB8-460B-876F-E1DD7FA18DD2}" dt="2025-11-14T20:04:49.995" v="875" actId="962"/>
          <ac:grpSpMkLst>
            <pc:docMk/>
            <pc:sldMk cId="3175917953" sldId="395"/>
            <ac:grpSpMk id="5" creationId="{51C11B5E-CE25-4439-BF56-7B5D8CC2B259}"/>
          </ac:grpSpMkLst>
        </pc:grpChg>
        <pc:grpChg chg="mod">
          <ac:chgData name="Stelter, Erin" userId="1d4444a4-49d7-4e03-8429-8bf286400a58" providerId="ADAL" clId="{EBC8E8A7-AEB8-460B-876F-E1DD7FA18DD2}" dt="2025-11-14T20:04:49.361" v="874" actId="962"/>
          <ac:grpSpMkLst>
            <pc:docMk/>
            <pc:sldMk cId="3175917953" sldId="395"/>
            <ac:grpSpMk id="7" creationId="{20647D4D-344A-4716-91AC-8E8BED9D1BB3}"/>
          </ac:grpSpMkLst>
        </pc:grpChg>
        <pc:grpChg chg="mod">
          <ac:chgData name="Stelter, Erin" userId="1d4444a4-49d7-4e03-8429-8bf286400a58" providerId="ADAL" clId="{EBC8E8A7-AEB8-460B-876F-E1DD7FA18DD2}" dt="2025-11-14T20:04:56.737" v="881" actId="962"/>
          <ac:grpSpMkLst>
            <pc:docMk/>
            <pc:sldMk cId="3175917953" sldId="395"/>
            <ac:grpSpMk id="8" creationId="{DA2E0388-90FB-4B93-A32D-A52BC9E498A9}"/>
          </ac:grpSpMkLst>
        </pc:grpChg>
        <pc:grpChg chg="mod">
          <ac:chgData name="Stelter, Erin" userId="1d4444a4-49d7-4e03-8429-8bf286400a58" providerId="ADAL" clId="{EBC8E8A7-AEB8-460B-876F-E1DD7FA18DD2}" dt="2025-11-14T20:04:57.942" v="883" actId="962"/>
          <ac:grpSpMkLst>
            <pc:docMk/>
            <pc:sldMk cId="3175917953" sldId="395"/>
            <ac:grpSpMk id="9" creationId="{841BDD65-A4BD-4534-ABD7-8EFEF5107683}"/>
          </ac:grpSpMkLst>
        </pc:grpChg>
        <pc:grpChg chg="mod">
          <ac:chgData name="Stelter, Erin" userId="1d4444a4-49d7-4e03-8429-8bf286400a58" providerId="ADAL" clId="{EBC8E8A7-AEB8-460B-876F-E1DD7FA18DD2}" dt="2025-11-14T20:04:57.338" v="882" actId="962"/>
          <ac:grpSpMkLst>
            <pc:docMk/>
            <pc:sldMk cId="3175917953" sldId="395"/>
            <ac:grpSpMk id="10" creationId="{C812064B-9604-4871-B8D1-61D0DCE37989}"/>
          </ac:grpSpMkLst>
        </pc:grpChg>
        <pc:grpChg chg="mod">
          <ac:chgData name="Stelter, Erin" userId="1d4444a4-49d7-4e03-8429-8bf286400a58" providerId="ADAL" clId="{EBC8E8A7-AEB8-460B-876F-E1DD7FA18DD2}" dt="2025-11-14T20:04:58.591" v="884" actId="962"/>
          <ac:grpSpMkLst>
            <pc:docMk/>
            <pc:sldMk cId="3175917953" sldId="395"/>
            <ac:grpSpMk id="11" creationId="{DB819E7C-89D9-44F9-B447-812C2C073D34}"/>
          </ac:grpSpMkLst>
        </pc:grpChg>
        <pc:grpChg chg="mod">
          <ac:chgData name="Stelter, Erin" userId="1d4444a4-49d7-4e03-8429-8bf286400a58" providerId="ADAL" clId="{EBC8E8A7-AEB8-460B-876F-E1DD7FA18DD2}" dt="2025-11-14T20:04:59.241" v="885" actId="962"/>
          <ac:grpSpMkLst>
            <pc:docMk/>
            <pc:sldMk cId="3175917953" sldId="395"/>
            <ac:grpSpMk id="12" creationId="{C6ED779D-308A-4918-9000-79B9ADCB7901}"/>
          </ac:grpSpMkLst>
        </pc:grpChg>
        <pc:grpChg chg="mod">
          <ac:chgData name="Stelter, Erin" userId="1d4444a4-49d7-4e03-8429-8bf286400a58" providerId="ADAL" clId="{EBC8E8A7-AEB8-460B-876F-E1DD7FA18DD2}" dt="2025-11-14T20:04:54.957" v="878" actId="962"/>
          <ac:grpSpMkLst>
            <pc:docMk/>
            <pc:sldMk cId="3175917953" sldId="395"/>
            <ac:grpSpMk id="13" creationId="{C3B21998-2AD2-431E-B992-7ADCA348F4DC}"/>
          </ac:grpSpMkLst>
        </pc:grpChg>
        <pc:grpChg chg="mod">
          <ac:chgData name="Stelter, Erin" userId="1d4444a4-49d7-4e03-8429-8bf286400a58" providerId="ADAL" clId="{EBC8E8A7-AEB8-460B-876F-E1DD7FA18DD2}" dt="2025-11-14T20:04:56.038" v="880" actId="962"/>
          <ac:grpSpMkLst>
            <pc:docMk/>
            <pc:sldMk cId="3175917953" sldId="395"/>
            <ac:grpSpMk id="14" creationId="{E0C366BD-A56D-483C-814F-BE22FF2EA4F4}"/>
          </ac:grpSpMkLst>
        </pc:grpChg>
        <pc:grpChg chg="mod">
          <ac:chgData name="Stelter, Erin" userId="1d4444a4-49d7-4e03-8429-8bf286400a58" providerId="ADAL" clId="{EBC8E8A7-AEB8-460B-876F-E1DD7FA18DD2}" dt="2025-11-14T20:04:55.538" v="879" actId="962"/>
          <ac:grpSpMkLst>
            <pc:docMk/>
            <pc:sldMk cId="3175917953" sldId="395"/>
            <ac:grpSpMk id="15" creationId="{E71A767D-0675-4A6C-AFF2-99BBF2181DE6}"/>
          </ac:grpSpMkLst>
        </pc:grpChg>
        <pc:grpChg chg="mod">
          <ac:chgData name="Stelter, Erin" userId="1d4444a4-49d7-4e03-8429-8bf286400a58" providerId="ADAL" clId="{EBC8E8A7-AEB8-460B-876F-E1DD7FA18DD2}" dt="2025-11-14T19:49:45.519" v="494" actId="962"/>
          <ac:grpSpMkLst>
            <pc:docMk/>
            <pc:sldMk cId="3175917953" sldId="395"/>
            <ac:grpSpMk id="16" creationId="{75458D41-755D-29BE-D470-E89D94DBDD72}"/>
          </ac:grpSpMkLst>
        </pc:grpChg>
        <pc:picChg chg="mod">
          <ac:chgData name="Stelter, Erin" userId="1d4444a4-49d7-4e03-8429-8bf286400a58" providerId="ADAL" clId="{EBC8E8A7-AEB8-460B-876F-E1DD7FA18DD2}" dt="2025-11-14T20:04:53.413" v="877" actId="962"/>
          <ac:picMkLst>
            <pc:docMk/>
            <pc:sldMk cId="3175917953" sldId="395"/>
            <ac:picMk id="155" creationId="{9470C7A6-55DA-4454-BC27-36627CA5F100}"/>
          </ac:picMkLst>
        </pc:picChg>
      </pc:sldChg>
      <pc:sldChg chg="addSp modSp mod">
        <pc:chgData name="Stelter, Erin" userId="1d4444a4-49d7-4e03-8429-8bf286400a58" providerId="ADAL" clId="{EBC8E8A7-AEB8-460B-876F-E1DD7FA18DD2}" dt="2025-11-14T19:50:14.195" v="496" actId="962"/>
        <pc:sldMkLst>
          <pc:docMk/>
          <pc:sldMk cId="1650725941" sldId="396"/>
        </pc:sldMkLst>
        <pc:spChg chg="add mod">
          <ac:chgData name="Stelter, Erin" userId="1d4444a4-49d7-4e03-8429-8bf286400a58" providerId="ADAL" clId="{EBC8E8A7-AEB8-460B-876F-E1DD7FA18DD2}" dt="2025-11-14T19:08:25.416" v="327" actId="20577"/>
          <ac:spMkLst>
            <pc:docMk/>
            <pc:sldMk cId="1650725941" sldId="396"/>
            <ac:spMk id="2" creationId="{3FD1E22A-4954-F57F-7616-B7399165B599}"/>
          </ac:spMkLst>
        </pc:spChg>
        <pc:spChg chg="mod">
          <ac:chgData name="Stelter, Erin" userId="1d4444a4-49d7-4e03-8429-8bf286400a58" providerId="ADAL" clId="{EBC8E8A7-AEB8-460B-876F-E1DD7FA18DD2}" dt="2025-11-14T19:50:12.998" v="495" actId="164"/>
          <ac:spMkLst>
            <pc:docMk/>
            <pc:sldMk cId="1650725941" sldId="396"/>
            <ac:spMk id="58" creationId="{43A53DFB-3634-4F2F-B917-CA11F4DCAECB}"/>
          </ac:spMkLst>
        </pc:spChg>
        <pc:spChg chg="mod">
          <ac:chgData name="Stelter, Erin" userId="1d4444a4-49d7-4e03-8429-8bf286400a58" providerId="ADAL" clId="{EBC8E8A7-AEB8-460B-876F-E1DD7FA18DD2}" dt="2025-11-14T19:50:12.998" v="495" actId="164"/>
          <ac:spMkLst>
            <pc:docMk/>
            <pc:sldMk cId="1650725941" sldId="396"/>
            <ac:spMk id="59" creationId="{603D506C-8331-4E68-9FFD-0D94D2A61B7F}"/>
          </ac:spMkLst>
        </pc:spChg>
        <pc:spChg chg="mod">
          <ac:chgData name="Stelter, Erin" userId="1d4444a4-49d7-4e03-8429-8bf286400a58" providerId="ADAL" clId="{EBC8E8A7-AEB8-460B-876F-E1DD7FA18DD2}" dt="2025-11-14T19:50:12.998" v="495" actId="164"/>
          <ac:spMkLst>
            <pc:docMk/>
            <pc:sldMk cId="1650725941" sldId="396"/>
            <ac:spMk id="60" creationId="{7DA11EC0-9C97-4E95-8F70-055341766DA5}"/>
          </ac:spMkLst>
        </pc:spChg>
        <pc:spChg chg="mod">
          <ac:chgData name="Stelter, Erin" userId="1d4444a4-49d7-4e03-8429-8bf286400a58" providerId="ADAL" clId="{EBC8E8A7-AEB8-460B-876F-E1DD7FA18DD2}" dt="2025-11-14T19:50:12.998" v="495" actId="164"/>
          <ac:spMkLst>
            <pc:docMk/>
            <pc:sldMk cId="1650725941" sldId="396"/>
            <ac:spMk id="64" creationId="{EB441257-F6BA-4D8F-A53B-66D475D75833}"/>
          </ac:spMkLst>
        </pc:spChg>
        <pc:spChg chg="mod">
          <ac:chgData name="Stelter, Erin" userId="1d4444a4-49d7-4e03-8429-8bf286400a58" providerId="ADAL" clId="{EBC8E8A7-AEB8-460B-876F-E1DD7FA18DD2}" dt="2025-11-14T19:50:12.998" v="495" actId="164"/>
          <ac:spMkLst>
            <pc:docMk/>
            <pc:sldMk cId="1650725941" sldId="396"/>
            <ac:spMk id="66" creationId="{7ACB6E94-37CF-4D04-9A61-1F591320E2A1}"/>
          </ac:spMkLst>
        </pc:spChg>
        <pc:spChg chg="mod">
          <ac:chgData name="Stelter, Erin" userId="1d4444a4-49d7-4e03-8429-8bf286400a58" providerId="ADAL" clId="{EBC8E8A7-AEB8-460B-876F-E1DD7FA18DD2}" dt="2025-11-14T19:50:12.998" v="495" actId="164"/>
          <ac:spMkLst>
            <pc:docMk/>
            <pc:sldMk cId="1650725941" sldId="396"/>
            <ac:spMk id="68" creationId="{E0E22CE5-0B1F-4807-84F1-A0A616E697C9}"/>
          </ac:spMkLst>
        </pc:spChg>
        <pc:spChg chg="mod">
          <ac:chgData name="Stelter, Erin" userId="1d4444a4-49d7-4e03-8429-8bf286400a58" providerId="ADAL" clId="{EBC8E8A7-AEB8-460B-876F-E1DD7FA18DD2}" dt="2025-11-14T19:50:12.998" v="495" actId="164"/>
          <ac:spMkLst>
            <pc:docMk/>
            <pc:sldMk cId="1650725941" sldId="396"/>
            <ac:spMk id="103" creationId="{D2454989-FBE8-4C6E-AFD6-9E275EE04D43}"/>
          </ac:spMkLst>
        </pc:spChg>
        <pc:spChg chg="mod">
          <ac:chgData name="Stelter, Erin" userId="1d4444a4-49d7-4e03-8429-8bf286400a58" providerId="ADAL" clId="{EBC8E8A7-AEB8-460B-876F-E1DD7FA18DD2}" dt="2025-11-14T19:50:12.998" v="495" actId="164"/>
          <ac:spMkLst>
            <pc:docMk/>
            <pc:sldMk cId="1650725941" sldId="396"/>
            <ac:spMk id="104" creationId="{39F9CB89-8B2E-457C-A40B-666B72B173C2}"/>
          </ac:spMkLst>
        </pc:spChg>
        <pc:spChg chg="mod">
          <ac:chgData name="Stelter, Erin" userId="1d4444a4-49d7-4e03-8429-8bf286400a58" providerId="ADAL" clId="{EBC8E8A7-AEB8-460B-876F-E1DD7FA18DD2}" dt="2025-11-14T19:50:12.998" v="495" actId="164"/>
          <ac:spMkLst>
            <pc:docMk/>
            <pc:sldMk cId="1650725941" sldId="396"/>
            <ac:spMk id="112" creationId="{5DA5CB46-92D5-4009-B454-E605BE3F4156}"/>
          </ac:spMkLst>
        </pc:spChg>
        <pc:spChg chg="mod">
          <ac:chgData name="Stelter, Erin" userId="1d4444a4-49d7-4e03-8429-8bf286400a58" providerId="ADAL" clId="{EBC8E8A7-AEB8-460B-876F-E1DD7FA18DD2}" dt="2025-11-14T19:50:12.998" v="495" actId="164"/>
          <ac:spMkLst>
            <pc:docMk/>
            <pc:sldMk cId="1650725941" sldId="396"/>
            <ac:spMk id="117" creationId="{95F72C53-7EA3-4798-B88E-CBAD82FF672E}"/>
          </ac:spMkLst>
        </pc:spChg>
        <pc:grpChg chg="mod">
          <ac:chgData name="Stelter, Erin" userId="1d4444a4-49d7-4e03-8429-8bf286400a58" providerId="ADAL" clId="{EBC8E8A7-AEB8-460B-876F-E1DD7FA18DD2}" dt="2025-11-14T19:50:14.195" v="496" actId="962"/>
          <ac:grpSpMkLst>
            <pc:docMk/>
            <pc:sldMk cId="1650725941" sldId="396"/>
            <ac:grpSpMk id="3" creationId="{1F09A8A1-AE9A-E375-FEF7-E122BF314B89}"/>
          </ac:grpSpMkLst>
        </pc:grpChg>
      </pc:sldChg>
      <pc:sldChg chg="addSp modSp mod">
        <pc:chgData name="Stelter, Erin" userId="1d4444a4-49d7-4e03-8429-8bf286400a58" providerId="ADAL" clId="{EBC8E8A7-AEB8-460B-876F-E1DD7FA18DD2}" dt="2025-11-14T20:04:47.168" v="871" actId="962"/>
        <pc:sldMkLst>
          <pc:docMk/>
          <pc:sldMk cId="3232613358" sldId="397"/>
        </pc:sldMkLst>
        <pc:spChg chg="add mod">
          <ac:chgData name="Stelter, Erin" userId="1d4444a4-49d7-4e03-8429-8bf286400a58" providerId="ADAL" clId="{EBC8E8A7-AEB8-460B-876F-E1DD7FA18DD2}" dt="2025-11-14T19:08:12.312" v="321" actId="20577"/>
          <ac:spMkLst>
            <pc:docMk/>
            <pc:sldMk cId="3232613358" sldId="397"/>
            <ac:spMk id="4" creationId="{57090E5B-21DF-A857-9D86-45C1C9493D45}"/>
          </ac:spMkLst>
        </pc:spChg>
        <pc:spChg chg="mod">
          <ac:chgData name="Stelter, Erin" userId="1d4444a4-49d7-4e03-8429-8bf286400a58" providerId="ADAL" clId="{EBC8E8A7-AEB8-460B-876F-E1DD7FA18DD2}" dt="2025-11-14T19:48:48.019" v="489" actId="164"/>
          <ac:spMkLst>
            <pc:docMk/>
            <pc:sldMk cId="3232613358" sldId="397"/>
            <ac:spMk id="56" creationId="{7C0DE05A-CEB4-44E7-A879-7CDBFED38CB5}"/>
          </ac:spMkLst>
        </pc:spChg>
        <pc:spChg chg="mod">
          <ac:chgData name="Stelter, Erin" userId="1d4444a4-49d7-4e03-8429-8bf286400a58" providerId="ADAL" clId="{EBC8E8A7-AEB8-460B-876F-E1DD7FA18DD2}" dt="2025-11-14T19:48:48.019" v="489" actId="164"/>
          <ac:spMkLst>
            <pc:docMk/>
            <pc:sldMk cId="3232613358" sldId="397"/>
            <ac:spMk id="58" creationId="{43A53DFB-3634-4F2F-B917-CA11F4DCAECB}"/>
          </ac:spMkLst>
        </pc:spChg>
        <pc:spChg chg="mod">
          <ac:chgData name="Stelter, Erin" userId="1d4444a4-49d7-4e03-8429-8bf286400a58" providerId="ADAL" clId="{EBC8E8A7-AEB8-460B-876F-E1DD7FA18DD2}" dt="2025-11-14T19:48:48.019" v="489" actId="164"/>
          <ac:spMkLst>
            <pc:docMk/>
            <pc:sldMk cId="3232613358" sldId="397"/>
            <ac:spMk id="60" creationId="{7DA11EC0-9C97-4E95-8F70-055341766DA5}"/>
          </ac:spMkLst>
        </pc:spChg>
        <pc:spChg chg="mod">
          <ac:chgData name="Stelter, Erin" userId="1d4444a4-49d7-4e03-8429-8bf286400a58" providerId="ADAL" clId="{EBC8E8A7-AEB8-460B-876F-E1DD7FA18DD2}" dt="2025-11-14T19:48:48.019" v="489" actId="164"/>
          <ac:spMkLst>
            <pc:docMk/>
            <pc:sldMk cId="3232613358" sldId="397"/>
            <ac:spMk id="61" creationId="{A52C141E-7BC5-4C6E-8C76-8095DA53BCBA}"/>
          </ac:spMkLst>
        </pc:spChg>
        <pc:spChg chg="mod">
          <ac:chgData name="Stelter, Erin" userId="1d4444a4-49d7-4e03-8429-8bf286400a58" providerId="ADAL" clId="{EBC8E8A7-AEB8-460B-876F-E1DD7FA18DD2}" dt="2025-11-14T19:48:48.019" v="489" actId="164"/>
          <ac:spMkLst>
            <pc:docMk/>
            <pc:sldMk cId="3232613358" sldId="397"/>
            <ac:spMk id="64" creationId="{EB441257-F6BA-4D8F-A53B-66D475D75833}"/>
          </ac:spMkLst>
        </pc:spChg>
        <pc:spChg chg="mod">
          <ac:chgData name="Stelter, Erin" userId="1d4444a4-49d7-4e03-8429-8bf286400a58" providerId="ADAL" clId="{EBC8E8A7-AEB8-460B-876F-E1DD7FA18DD2}" dt="2025-11-14T19:48:48.019" v="489" actId="164"/>
          <ac:spMkLst>
            <pc:docMk/>
            <pc:sldMk cId="3232613358" sldId="397"/>
            <ac:spMk id="66" creationId="{7ACB6E94-37CF-4D04-9A61-1F591320E2A1}"/>
          </ac:spMkLst>
        </pc:spChg>
        <pc:spChg chg="mod">
          <ac:chgData name="Stelter, Erin" userId="1d4444a4-49d7-4e03-8429-8bf286400a58" providerId="ADAL" clId="{EBC8E8A7-AEB8-460B-876F-E1DD7FA18DD2}" dt="2025-11-14T19:48:48.019" v="489" actId="164"/>
          <ac:spMkLst>
            <pc:docMk/>
            <pc:sldMk cId="3232613358" sldId="397"/>
            <ac:spMk id="68" creationId="{E0E22CE5-0B1F-4807-84F1-A0A616E697C9}"/>
          </ac:spMkLst>
        </pc:spChg>
        <pc:spChg chg="mod">
          <ac:chgData name="Stelter, Erin" userId="1d4444a4-49d7-4e03-8429-8bf286400a58" providerId="ADAL" clId="{EBC8E8A7-AEB8-460B-876F-E1DD7FA18DD2}" dt="2025-11-14T19:48:48.019" v="489" actId="164"/>
          <ac:spMkLst>
            <pc:docMk/>
            <pc:sldMk cId="3232613358" sldId="397"/>
            <ac:spMk id="94" creationId="{738C3E24-7183-4036-981D-1E7A58D0F2B9}"/>
          </ac:spMkLst>
        </pc:spChg>
        <pc:spChg chg="mod">
          <ac:chgData name="Stelter, Erin" userId="1d4444a4-49d7-4e03-8429-8bf286400a58" providerId="ADAL" clId="{EBC8E8A7-AEB8-460B-876F-E1DD7FA18DD2}" dt="2025-11-14T19:48:48.019" v="489" actId="164"/>
          <ac:spMkLst>
            <pc:docMk/>
            <pc:sldMk cId="3232613358" sldId="397"/>
            <ac:spMk id="113" creationId="{173944FD-7B64-46F3-916C-BD8BCF9CBCAC}"/>
          </ac:spMkLst>
        </pc:spChg>
        <pc:spChg chg="mod">
          <ac:chgData name="Stelter, Erin" userId="1d4444a4-49d7-4e03-8429-8bf286400a58" providerId="ADAL" clId="{EBC8E8A7-AEB8-460B-876F-E1DD7FA18DD2}" dt="2025-11-14T19:48:48.019" v="489" actId="164"/>
          <ac:spMkLst>
            <pc:docMk/>
            <pc:sldMk cId="3232613358" sldId="397"/>
            <ac:spMk id="115" creationId="{D2E28279-4F8F-41CF-B7FB-A12069D13BB2}"/>
          </ac:spMkLst>
        </pc:spChg>
        <pc:grpChg chg="mod">
          <ac:chgData name="Stelter, Erin" userId="1d4444a4-49d7-4e03-8429-8bf286400a58" providerId="ADAL" clId="{EBC8E8A7-AEB8-460B-876F-E1DD7FA18DD2}" dt="2025-11-14T20:04:46.545" v="870" actId="962"/>
          <ac:grpSpMkLst>
            <pc:docMk/>
            <pc:sldMk cId="3232613358" sldId="397"/>
            <ac:grpSpMk id="2" creationId="{78AECD4B-2120-4E5A-81AA-3E4AEB2F5651}"/>
          </ac:grpSpMkLst>
        </pc:grpChg>
        <pc:grpChg chg="mod">
          <ac:chgData name="Stelter, Erin" userId="1d4444a4-49d7-4e03-8429-8bf286400a58" providerId="ADAL" clId="{EBC8E8A7-AEB8-460B-876F-E1DD7FA18DD2}" dt="2025-11-14T20:04:38.250" v="861" actId="962"/>
          <ac:grpSpMkLst>
            <pc:docMk/>
            <pc:sldMk cId="3232613358" sldId="397"/>
            <ac:grpSpMk id="3" creationId="{BB109D1C-C138-48BA-A4D4-A0B6D03DDC19}"/>
          </ac:grpSpMkLst>
        </pc:grpChg>
        <pc:grpChg chg="mod">
          <ac:chgData name="Stelter, Erin" userId="1d4444a4-49d7-4e03-8429-8bf286400a58" providerId="ADAL" clId="{EBC8E8A7-AEB8-460B-876F-E1DD7FA18DD2}" dt="2025-11-14T20:04:39.109" v="862" actId="962"/>
          <ac:grpSpMkLst>
            <pc:docMk/>
            <pc:sldMk cId="3232613358" sldId="397"/>
            <ac:grpSpMk id="5" creationId="{22E9E81E-0C79-4A11-A9C9-C4F62F202AD6}"/>
          </ac:grpSpMkLst>
        </pc:grpChg>
        <pc:grpChg chg="mod">
          <ac:chgData name="Stelter, Erin" userId="1d4444a4-49d7-4e03-8429-8bf286400a58" providerId="ADAL" clId="{EBC8E8A7-AEB8-460B-876F-E1DD7FA18DD2}" dt="2025-11-14T20:04:44.084" v="866" actId="962"/>
          <ac:grpSpMkLst>
            <pc:docMk/>
            <pc:sldMk cId="3232613358" sldId="397"/>
            <ac:grpSpMk id="7" creationId="{CEF0FA0D-5CD4-42FB-A549-B3D8E3401FA7}"/>
          </ac:grpSpMkLst>
        </pc:grpChg>
        <pc:grpChg chg="mod">
          <ac:chgData name="Stelter, Erin" userId="1d4444a4-49d7-4e03-8429-8bf286400a58" providerId="ADAL" clId="{EBC8E8A7-AEB8-460B-876F-E1DD7FA18DD2}" dt="2025-11-14T20:04:43.367" v="865" actId="962"/>
          <ac:grpSpMkLst>
            <pc:docMk/>
            <pc:sldMk cId="3232613358" sldId="397"/>
            <ac:grpSpMk id="8" creationId="{70AB910B-F692-43FA-8A7D-93564C8CD304}"/>
          </ac:grpSpMkLst>
        </pc:grpChg>
        <pc:grpChg chg="mod">
          <ac:chgData name="Stelter, Erin" userId="1d4444a4-49d7-4e03-8429-8bf286400a58" providerId="ADAL" clId="{EBC8E8A7-AEB8-460B-876F-E1DD7FA18DD2}" dt="2025-11-14T20:04:44.671" v="867" actId="962"/>
          <ac:grpSpMkLst>
            <pc:docMk/>
            <pc:sldMk cId="3232613358" sldId="397"/>
            <ac:grpSpMk id="9" creationId="{E0A34BC2-994E-4382-B0E1-00895515D38B}"/>
          </ac:grpSpMkLst>
        </pc:grpChg>
        <pc:grpChg chg="mod">
          <ac:chgData name="Stelter, Erin" userId="1d4444a4-49d7-4e03-8429-8bf286400a58" providerId="ADAL" clId="{EBC8E8A7-AEB8-460B-876F-E1DD7FA18DD2}" dt="2025-11-14T20:04:47.168" v="871" actId="962"/>
          <ac:grpSpMkLst>
            <pc:docMk/>
            <pc:sldMk cId="3232613358" sldId="397"/>
            <ac:grpSpMk id="10" creationId="{F9C4BC8D-9048-4C23-A108-3CD0516546D5}"/>
          </ac:grpSpMkLst>
        </pc:grpChg>
        <pc:grpChg chg="mod">
          <ac:chgData name="Stelter, Erin" userId="1d4444a4-49d7-4e03-8429-8bf286400a58" providerId="ADAL" clId="{EBC8E8A7-AEB8-460B-876F-E1DD7FA18DD2}" dt="2025-11-14T20:04:45.928" v="869" actId="962"/>
          <ac:grpSpMkLst>
            <pc:docMk/>
            <pc:sldMk cId="3232613358" sldId="397"/>
            <ac:grpSpMk id="11" creationId="{E90248EE-D140-4BEC-A564-9FE53F9B35BB}"/>
          </ac:grpSpMkLst>
        </pc:grpChg>
        <pc:grpChg chg="mod">
          <ac:chgData name="Stelter, Erin" userId="1d4444a4-49d7-4e03-8429-8bf286400a58" providerId="ADAL" clId="{EBC8E8A7-AEB8-460B-876F-E1DD7FA18DD2}" dt="2025-11-14T20:04:45.305" v="868" actId="962"/>
          <ac:grpSpMkLst>
            <pc:docMk/>
            <pc:sldMk cId="3232613358" sldId="397"/>
            <ac:grpSpMk id="12" creationId="{AA9799FB-3B0D-4DC1-A390-099816508F48}"/>
          </ac:grpSpMkLst>
        </pc:grpChg>
        <pc:grpChg chg="mod">
          <ac:chgData name="Stelter, Erin" userId="1d4444a4-49d7-4e03-8429-8bf286400a58" providerId="ADAL" clId="{EBC8E8A7-AEB8-460B-876F-E1DD7FA18DD2}" dt="2025-11-14T19:48:49.504" v="490" actId="962"/>
          <ac:grpSpMkLst>
            <pc:docMk/>
            <pc:sldMk cId="3232613358" sldId="397"/>
            <ac:grpSpMk id="13" creationId="{98B7516C-E5DF-6C2F-0ACC-11394310C2D9}"/>
          </ac:grpSpMkLst>
        </pc:grpChg>
        <pc:picChg chg="mod">
          <ac:chgData name="Stelter, Erin" userId="1d4444a4-49d7-4e03-8429-8bf286400a58" providerId="ADAL" clId="{EBC8E8A7-AEB8-460B-876F-E1DD7FA18DD2}" dt="2025-11-14T20:04:41.666" v="864" actId="962"/>
          <ac:picMkLst>
            <pc:docMk/>
            <pc:sldMk cId="3232613358" sldId="397"/>
            <ac:picMk id="155" creationId="{9470C7A6-55DA-4454-BC27-36627CA5F100}"/>
          </ac:picMkLst>
        </pc:picChg>
      </pc:sldChg>
      <pc:sldChg chg="addSp modSp mod">
        <pc:chgData name="Stelter, Erin" userId="1d4444a4-49d7-4e03-8429-8bf286400a58" providerId="ADAL" clId="{EBC8E8A7-AEB8-460B-876F-E1DD7FA18DD2}" dt="2025-11-14T19:49:16.515" v="492" actId="962"/>
        <pc:sldMkLst>
          <pc:docMk/>
          <pc:sldMk cId="2341865551" sldId="398"/>
        </pc:sldMkLst>
        <pc:spChg chg="add mod">
          <ac:chgData name="Stelter, Erin" userId="1d4444a4-49d7-4e03-8429-8bf286400a58" providerId="ADAL" clId="{EBC8E8A7-AEB8-460B-876F-E1DD7FA18DD2}" dt="2025-11-14T19:08:16.612" v="323" actId="20577"/>
          <ac:spMkLst>
            <pc:docMk/>
            <pc:sldMk cId="2341865551" sldId="398"/>
            <ac:spMk id="2" creationId="{08EFD955-4B1B-16C8-3AFC-D38714D0D351}"/>
          </ac:spMkLst>
        </pc:spChg>
        <pc:spChg chg="mod">
          <ac:chgData name="Stelter, Erin" userId="1d4444a4-49d7-4e03-8429-8bf286400a58" providerId="ADAL" clId="{EBC8E8A7-AEB8-460B-876F-E1DD7FA18DD2}" dt="2025-11-14T19:49:14.924" v="491" actId="164"/>
          <ac:spMkLst>
            <pc:docMk/>
            <pc:sldMk cId="2341865551" sldId="398"/>
            <ac:spMk id="56" creationId="{7C0DE05A-CEB4-44E7-A879-7CDBFED38CB5}"/>
          </ac:spMkLst>
        </pc:spChg>
        <pc:spChg chg="mod">
          <ac:chgData name="Stelter, Erin" userId="1d4444a4-49d7-4e03-8429-8bf286400a58" providerId="ADAL" clId="{EBC8E8A7-AEB8-460B-876F-E1DD7FA18DD2}" dt="2025-11-14T19:49:14.924" v="491" actId="164"/>
          <ac:spMkLst>
            <pc:docMk/>
            <pc:sldMk cId="2341865551" sldId="398"/>
            <ac:spMk id="61" creationId="{A52C141E-7BC5-4C6E-8C76-8095DA53BCBA}"/>
          </ac:spMkLst>
        </pc:spChg>
        <pc:spChg chg="mod">
          <ac:chgData name="Stelter, Erin" userId="1d4444a4-49d7-4e03-8429-8bf286400a58" providerId="ADAL" clId="{EBC8E8A7-AEB8-460B-876F-E1DD7FA18DD2}" dt="2025-11-14T19:49:14.924" v="491" actId="164"/>
          <ac:spMkLst>
            <pc:docMk/>
            <pc:sldMk cId="2341865551" sldId="398"/>
            <ac:spMk id="65" creationId="{089DD64E-265B-4E1E-8628-34C6FF7B4778}"/>
          </ac:spMkLst>
        </pc:spChg>
        <pc:spChg chg="mod">
          <ac:chgData name="Stelter, Erin" userId="1d4444a4-49d7-4e03-8429-8bf286400a58" providerId="ADAL" clId="{EBC8E8A7-AEB8-460B-876F-E1DD7FA18DD2}" dt="2025-11-14T19:49:14.924" v="491" actId="164"/>
          <ac:spMkLst>
            <pc:docMk/>
            <pc:sldMk cId="2341865551" sldId="398"/>
            <ac:spMk id="69" creationId="{46DA4F68-4E97-406A-82DE-7202147CA626}"/>
          </ac:spMkLst>
        </pc:spChg>
        <pc:spChg chg="mod">
          <ac:chgData name="Stelter, Erin" userId="1d4444a4-49d7-4e03-8429-8bf286400a58" providerId="ADAL" clId="{EBC8E8A7-AEB8-460B-876F-E1DD7FA18DD2}" dt="2025-11-14T19:49:14.924" v="491" actId="164"/>
          <ac:spMkLst>
            <pc:docMk/>
            <pc:sldMk cId="2341865551" sldId="398"/>
            <ac:spMk id="91" creationId="{12B2E552-99AB-414C-BAA5-259613837779}"/>
          </ac:spMkLst>
        </pc:spChg>
        <pc:spChg chg="mod">
          <ac:chgData name="Stelter, Erin" userId="1d4444a4-49d7-4e03-8429-8bf286400a58" providerId="ADAL" clId="{EBC8E8A7-AEB8-460B-876F-E1DD7FA18DD2}" dt="2025-11-14T19:49:14.924" v="491" actId="164"/>
          <ac:spMkLst>
            <pc:docMk/>
            <pc:sldMk cId="2341865551" sldId="398"/>
            <ac:spMk id="106" creationId="{BC2EBBEE-E22A-4304-B074-F66197356D6C}"/>
          </ac:spMkLst>
        </pc:spChg>
        <pc:spChg chg="mod">
          <ac:chgData name="Stelter, Erin" userId="1d4444a4-49d7-4e03-8429-8bf286400a58" providerId="ADAL" clId="{EBC8E8A7-AEB8-460B-876F-E1DD7FA18DD2}" dt="2025-11-14T19:49:14.924" v="491" actId="164"/>
          <ac:spMkLst>
            <pc:docMk/>
            <pc:sldMk cId="2341865551" sldId="398"/>
            <ac:spMk id="107" creationId="{84BF6BED-7DBD-4446-A89B-397A3E128455}"/>
          </ac:spMkLst>
        </pc:spChg>
        <pc:spChg chg="mod">
          <ac:chgData name="Stelter, Erin" userId="1d4444a4-49d7-4e03-8429-8bf286400a58" providerId="ADAL" clId="{EBC8E8A7-AEB8-460B-876F-E1DD7FA18DD2}" dt="2025-11-14T19:49:14.924" v="491" actId="164"/>
          <ac:spMkLst>
            <pc:docMk/>
            <pc:sldMk cId="2341865551" sldId="398"/>
            <ac:spMk id="109" creationId="{4671F1E6-135D-4D80-9A24-207282D57070}"/>
          </ac:spMkLst>
        </pc:spChg>
        <pc:spChg chg="mod">
          <ac:chgData name="Stelter, Erin" userId="1d4444a4-49d7-4e03-8429-8bf286400a58" providerId="ADAL" clId="{EBC8E8A7-AEB8-460B-876F-E1DD7FA18DD2}" dt="2025-11-14T19:49:14.924" v="491" actId="164"/>
          <ac:spMkLst>
            <pc:docMk/>
            <pc:sldMk cId="2341865551" sldId="398"/>
            <ac:spMk id="112" creationId="{5DA5CB46-92D5-4009-B454-E605BE3F4156}"/>
          </ac:spMkLst>
        </pc:spChg>
        <pc:spChg chg="mod">
          <ac:chgData name="Stelter, Erin" userId="1d4444a4-49d7-4e03-8429-8bf286400a58" providerId="ADAL" clId="{EBC8E8A7-AEB8-460B-876F-E1DD7FA18DD2}" dt="2025-11-14T19:49:14.924" v="491" actId="164"/>
          <ac:spMkLst>
            <pc:docMk/>
            <pc:sldMk cId="2341865551" sldId="398"/>
            <ac:spMk id="116" creationId="{536F307A-E71B-49D8-B993-3C34389786F1}"/>
          </ac:spMkLst>
        </pc:spChg>
        <pc:grpChg chg="mod">
          <ac:chgData name="Stelter, Erin" userId="1d4444a4-49d7-4e03-8429-8bf286400a58" providerId="ADAL" clId="{EBC8E8A7-AEB8-460B-876F-E1DD7FA18DD2}" dt="2025-11-14T19:49:16.515" v="492" actId="962"/>
          <ac:grpSpMkLst>
            <pc:docMk/>
            <pc:sldMk cId="2341865551" sldId="398"/>
            <ac:grpSpMk id="3" creationId="{D7A77D22-7C26-17B6-8F21-50F3E12FCE73}"/>
          </ac:grpSpMkLst>
        </pc:grpChg>
      </pc:sldChg>
      <pc:sldChg chg="addSp modSp mod">
        <pc:chgData name="Stelter, Erin" userId="1d4444a4-49d7-4e03-8429-8bf286400a58" providerId="ADAL" clId="{EBC8E8A7-AEB8-460B-876F-E1DD7FA18DD2}" dt="2025-11-14T20:05:22.921" v="912" actId="962"/>
        <pc:sldMkLst>
          <pc:docMk/>
          <pc:sldMk cId="1406105388" sldId="399"/>
        </pc:sldMkLst>
        <pc:spChg chg="add mod">
          <ac:chgData name="Stelter, Erin" userId="1d4444a4-49d7-4e03-8429-8bf286400a58" providerId="ADAL" clId="{EBC8E8A7-AEB8-460B-876F-E1DD7FA18DD2}" dt="2025-11-14T19:08:39.135" v="333" actId="20577"/>
          <ac:spMkLst>
            <pc:docMk/>
            <pc:sldMk cId="1406105388" sldId="399"/>
            <ac:spMk id="4" creationId="{B67169D3-0F1E-354A-EC55-4C855B657605}"/>
          </ac:spMkLst>
        </pc:spChg>
        <pc:spChg chg="mod">
          <ac:chgData name="Stelter, Erin" userId="1d4444a4-49d7-4e03-8429-8bf286400a58" providerId="ADAL" clId="{EBC8E8A7-AEB8-460B-876F-E1DD7FA18DD2}" dt="2025-11-14T19:51:32.344" v="501" actId="164"/>
          <ac:spMkLst>
            <pc:docMk/>
            <pc:sldMk cId="1406105388" sldId="399"/>
            <ac:spMk id="57" creationId="{5591187D-8BAD-45A0-ACE6-A902E64287C8}"/>
          </ac:spMkLst>
        </pc:spChg>
        <pc:spChg chg="mod">
          <ac:chgData name="Stelter, Erin" userId="1d4444a4-49d7-4e03-8429-8bf286400a58" providerId="ADAL" clId="{EBC8E8A7-AEB8-460B-876F-E1DD7FA18DD2}" dt="2025-11-14T19:51:32.344" v="501" actId="164"/>
          <ac:spMkLst>
            <pc:docMk/>
            <pc:sldMk cId="1406105388" sldId="399"/>
            <ac:spMk id="60" creationId="{7DA11EC0-9C97-4E95-8F70-055341766DA5}"/>
          </ac:spMkLst>
        </pc:spChg>
        <pc:spChg chg="mod">
          <ac:chgData name="Stelter, Erin" userId="1d4444a4-49d7-4e03-8429-8bf286400a58" providerId="ADAL" clId="{EBC8E8A7-AEB8-460B-876F-E1DD7FA18DD2}" dt="2025-11-14T19:51:32.344" v="501" actId="164"/>
          <ac:spMkLst>
            <pc:docMk/>
            <pc:sldMk cId="1406105388" sldId="399"/>
            <ac:spMk id="62" creationId="{53F3072B-0D56-413E-84D7-0EED864EDC8E}"/>
          </ac:spMkLst>
        </pc:spChg>
        <pc:spChg chg="mod">
          <ac:chgData name="Stelter, Erin" userId="1d4444a4-49d7-4e03-8429-8bf286400a58" providerId="ADAL" clId="{EBC8E8A7-AEB8-460B-876F-E1DD7FA18DD2}" dt="2025-11-14T19:51:32.344" v="501" actId="164"/>
          <ac:spMkLst>
            <pc:docMk/>
            <pc:sldMk cId="1406105388" sldId="399"/>
            <ac:spMk id="97" creationId="{49B91C9C-058B-4A12-B62B-00D7CCA2145F}"/>
          </ac:spMkLst>
        </pc:spChg>
        <pc:spChg chg="mod">
          <ac:chgData name="Stelter, Erin" userId="1d4444a4-49d7-4e03-8429-8bf286400a58" providerId="ADAL" clId="{EBC8E8A7-AEB8-460B-876F-E1DD7FA18DD2}" dt="2025-11-14T19:51:32.344" v="501" actId="164"/>
          <ac:spMkLst>
            <pc:docMk/>
            <pc:sldMk cId="1406105388" sldId="399"/>
            <ac:spMk id="103" creationId="{D2454989-FBE8-4C6E-AFD6-9E275EE04D43}"/>
          </ac:spMkLst>
        </pc:spChg>
        <pc:spChg chg="mod">
          <ac:chgData name="Stelter, Erin" userId="1d4444a4-49d7-4e03-8429-8bf286400a58" providerId="ADAL" clId="{EBC8E8A7-AEB8-460B-876F-E1DD7FA18DD2}" dt="2025-11-14T19:51:32.344" v="501" actId="164"/>
          <ac:spMkLst>
            <pc:docMk/>
            <pc:sldMk cId="1406105388" sldId="399"/>
            <ac:spMk id="106" creationId="{BC2EBBEE-E22A-4304-B074-F66197356D6C}"/>
          </ac:spMkLst>
        </pc:spChg>
        <pc:spChg chg="mod">
          <ac:chgData name="Stelter, Erin" userId="1d4444a4-49d7-4e03-8429-8bf286400a58" providerId="ADAL" clId="{EBC8E8A7-AEB8-460B-876F-E1DD7FA18DD2}" dt="2025-11-14T19:51:32.344" v="501" actId="164"/>
          <ac:spMkLst>
            <pc:docMk/>
            <pc:sldMk cId="1406105388" sldId="399"/>
            <ac:spMk id="108" creationId="{D86C744E-58DD-4748-813B-4EB36A65077A}"/>
          </ac:spMkLst>
        </pc:spChg>
        <pc:spChg chg="mod">
          <ac:chgData name="Stelter, Erin" userId="1d4444a4-49d7-4e03-8429-8bf286400a58" providerId="ADAL" clId="{EBC8E8A7-AEB8-460B-876F-E1DD7FA18DD2}" dt="2025-11-14T19:51:32.344" v="501" actId="164"/>
          <ac:spMkLst>
            <pc:docMk/>
            <pc:sldMk cId="1406105388" sldId="399"/>
            <ac:spMk id="112" creationId="{5DA5CB46-92D5-4009-B454-E605BE3F4156}"/>
          </ac:spMkLst>
        </pc:spChg>
        <pc:spChg chg="mod">
          <ac:chgData name="Stelter, Erin" userId="1d4444a4-49d7-4e03-8429-8bf286400a58" providerId="ADAL" clId="{EBC8E8A7-AEB8-460B-876F-E1DD7FA18DD2}" dt="2025-11-14T19:51:32.344" v="501" actId="164"/>
          <ac:spMkLst>
            <pc:docMk/>
            <pc:sldMk cId="1406105388" sldId="399"/>
            <ac:spMk id="115" creationId="{D2E28279-4F8F-41CF-B7FB-A12069D13BB2}"/>
          </ac:spMkLst>
        </pc:spChg>
        <pc:spChg chg="mod">
          <ac:chgData name="Stelter, Erin" userId="1d4444a4-49d7-4e03-8429-8bf286400a58" providerId="ADAL" clId="{EBC8E8A7-AEB8-460B-876F-E1DD7FA18DD2}" dt="2025-11-14T19:51:32.344" v="501" actId="164"/>
          <ac:spMkLst>
            <pc:docMk/>
            <pc:sldMk cId="1406105388" sldId="399"/>
            <ac:spMk id="118" creationId="{170370C3-BEA6-4E14-8C20-D53D316AC48C}"/>
          </ac:spMkLst>
        </pc:spChg>
        <pc:grpChg chg="mod">
          <ac:chgData name="Stelter, Erin" userId="1d4444a4-49d7-4e03-8429-8bf286400a58" providerId="ADAL" clId="{EBC8E8A7-AEB8-460B-876F-E1DD7FA18DD2}" dt="2025-11-14T20:05:16.583" v="905" actId="962"/>
          <ac:grpSpMkLst>
            <pc:docMk/>
            <pc:sldMk cId="1406105388" sldId="399"/>
            <ac:grpSpMk id="2" creationId="{0B0DA774-7827-489D-9594-7407F9BC34F6}"/>
          </ac:grpSpMkLst>
        </pc:grpChg>
        <pc:grpChg chg="mod">
          <ac:chgData name="Stelter, Erin" userId="1d4444a4-49d7-4e03-8429-8bf286400a58" providerId="ADAL" clId="{EBC8E8A7-AEB8-460B-876F-E1DD7FA18DD2}" dt="2025-11-14T20:05:13.527" v="900" actId="962"/>
          <ac:grpSpMkLst>
            <pc:docMk/>
            <pc:sldMk cId="1406105388" sldId="399"/>
            <ac:grpSpMk id="3" creationId="{8D6E99F4-39A2-4078-AC0D-0EC6FEC05263}"/>
          </ac:grpSpMkLst>
        </pc:grpChg>
        <pc:grpChg chg="mod">
          <ac:chgData name="Stelter, Erin" userId="1d4444a4-49d7-4e03-8429-8bf286400a58" providerId="ADAL" clId="{EBC8E8A7-AEB8-460B-876F-E1DD7FA18DD2}" dt="2025-11-14T20:05:20.397" v="908" actId="962"/>
          <ac:grpSpMkLst>
            <pc:docMk/>
            <pc:sldMk cId="1406105388" sldId="399"/>
            <ac:grpSpMk id="5" creationId="{C2DE57D8-7299-4F7B-8358-8C5C6D2A5B5B}"/>
          </ac:grpSpMkLst>
        </pc:grpChg>
        <pc:grpChg chg="mod">
          <ac:chgData name="Stelter, Erin" userId="1d4444a4-49d7-4e03-8429-8bf286400a58" providerId="ADAL" clId="{EBC8E8A7-AEB8-460B-876F-E1DD7FA18DD2}" dt="2025-11-14T20:05:14.146" v="901" actId="962"/>
          <ac:grpSpMkLst>
            <pc:docMk/>
            <pc:sldMk cId="1406105388" sldId="399"/>
            <ac:grpSpMk id="7" creationId="{550597FE-B08F-4A07-9E99-58DD73E401A8}"/>
          </ac:grpSpMkLst>
        </pc:grpChg>
        <pc:grpChg chg="mod">
          <ac:chgData name="Stelter, Erin" userId="1d4444a4-49d7-4e03-8429-8bf286400a58" providerId="ADAL" clId="{EBC8E8A7-AEB8-460B-876F-E1DD7FA18DD2}" dt="2025-11-14T20:05:21.649" v="910" actId="962"/>
          <ac:grpSpMkLst>
            <pc:docMk/>
            <pc:sldMk cId="1406105388" sldId="399"/>
            <ac:grpSpMk id="8" creationId="{9E48FD37-C756-4C03-82B6-875E7BB4D5FE}"/>
          </ac:grpSpMkLst>
        </pc:grpChg>
        <pc:grpChg chg="mod">
          <ac:chgData name="Stelter, Erin" userId="1d4444a4-49d7-4e03-8429-8bf286400a58" providerId="ADAL" clId="{EBC8E8A7-AEB8-460B-876F-E1DD7FA18DD2}" dt="2025-11-14T20:05:20.970" v="909" actId="962"/>
          <ac:grpSpMkLst>
            <pc:docMk/>
            <pc:sldMk cId="1406105388" sldId="399"/>
            <ac:grpSpMk id="9" creationId="{6A91EAA6-4FFD-41D8-9073-7A842448DB85}"/>
          </ac:grpSpMkLst>
        </pc:grpChg>
        <pc:grpChg chg="mod">
          <ac:chgData name="Stelter, Erin" userId="1d4444a4-49d7-4e03-8429-8bf286400a58" providerId="ADAL" clId="{EBC8E8A7-AEB8-460B-876F-E1DD7FA18DD2}" dt="2025-11-14T20:05:22.921" v="912" actId="962"/>
          <ac:grpSpMkLst>
            <pc:docMk/>
            <pc:sldMk cId="1406105388" sldId="399"/>
            <ac:grpSpMk id="10" creationId="{385EED85-1D38-4906-B1A0-A90FE91C4135}"/>
          </ac:grpSpMkLst>
        </pc:grpChg>
        <pc:grpChg chg="mod">
          <ac:chgData name="Stelter, Erin" userId="1d4444a4-49d7-4e03-8429-8bf286400a58" providerId="ADAL" clId="{EBC8E8A7-AEB8-460B-876F-E1DD7FA18DD2}" dt="2025-11-14T19:51:33.584" v="502" actId="962"/>
          <ac:grpSpMkLst>
            <pc:docMk/>
            <pc:sldMk cId="1406105388" sldId="399"/>
            <ac:grpSpMk id="11" creationId="{B3B4A618-EDA1-BE5A-9C14-434ECCA222A9}"/>
          </ac:grpSpMkLst>
        </pc:grpChg>
        <pc:grpChg chg="mod">
          <ac:chgData name="Stelter, Erin" userId="1d4444a4-49d7-4e03-8429-8bf286400a58" providerId="ADAL" clId="{EBC8E8A7-AEB8-460B-876F-E1DD7FA18DD2}" dt="2025-11-14T20:05:15.298" v="903" actId="962"/>
          <ac:grpSpMkLst>
            <pc:docMk/>
            <pc:sldMk cId="1406105388" sldId="399"/>
            <ac:grpSpMk id="12" creationId="{DEF0BD27-A907-4AD5-8A30-83E43F2CF6B4}"/>
          </ac:grpSpMkLst>
        </pc:grpChg>
        <pc:grpChg chg="mod">
          <ac:chgData name="Stelter, Erin" userId="1d4444a4-49d7-4e03-8429-8bf286400a58" providerId="ADAL" clId="{EBC8E8A7-AEB8-460B-876F-E1DD7FA18DD2}" dt="2025-11-14T20:05:15.956" v="904" actId="962"/>
          <ac:grpSpMkLst>
            <pc:docMk/>
            <pc:sldMk cId="1406105388" sldId="399"/>
            <ac:grpSpMk id="13" creationId="{A41290D1-DF71-4A2F-BA52-D5750360A090}"/>
          </ac:grpSpMkLst>
        </pc:grpChg>
        <pc:grpChg chg="mod">
          <ac:chgData name="Stelter, Erin" userId="1d4444a4-49d7-4e03-8429-8bf286400a58" providerId="ADAL" clId="{EBC8E8A7-AEB8-460B-876F-E1DD7FA18DD2}" dt="2025-11-14T20:05:14.704" v="902" actId="962"/>
          <ac:grpSpMkLst>
            <pc:docMk/>
            <pc:sldMk cId="1406105388" sldId="399"/>
            <ac:grpSpMk id="14" creationId="{D3F493AE-75FD-455A-812C-39225B3BF2A5}"/>
          </ac:grpSpMkLst>
        </pc:grpChg>
        <pc:grpChg chg="mod">
          <ac:chgData name="Stelter, Erin" userId="1d4444a4-49d7-4e03-8429-8bf286400a58" providerId="ADAL" clId="{EBC8E8A7-AEB8-460B-876F-E1DD7FA18DD2}" dt="2025-11-14T20:05:22.315" v="911" actId="962"/>
          <ac:grpSpMkLst>
            <pc:docMk/>
            <pc:sldMk cId="1406105388" sldId="399"/>
            <ac:grpSpMk id="16" creationId="{DFBCAA02-8D1E-4BA0-AEE4-6B76D636BCE9}"/>
          </ac:grpSpMkLst>
        </pc:grpChg>
        <pc:picChg chg="mod">
          <ac:chgData name="Stelter, Erin" userId="1d4444a4-49d7-4e03-8429-8bf286400a58" providerId="ADAL" clId="{EBC8E8A7-AEB8-460B-876F-E1DD7FA18DD2}" dt="2025-11-14T20:05:18.742" v="907" actId="962"/>
          <ac:picMkLst>
            <pc:docMk/>
            <pc:sldMk cId="1406105388" sldId="399"/>
            <ac:picMk id="155" creationId="{9470C7A6-55DA-4454-BC27-36627CA5F100}"/>
          </ac:picMkLst>
        </pc:picChg>
      </pc:sldChg>
      <pc:sldChg chg="addSp modSp mod">
        <pc:chgData name="Stelter, Erin" userId="1d4444a4-49d7-4e03-8429-8bf286400a58" providerId="ADAL" clId="{EBC8E8A7-AEB8-460B-876F-E1DD7FA18DD2}" dt="2025-11-14T19:52:00.569" v="504" actId="962"/>
        <pc:sldMkLst>
          <pc:docMk/>
          <pc:sldMk cId="1935479649" sldId="400"/>
        </pc:sldMkLst>
        <pc:spChg chg="add mod">
          <ac:chgData name="Stelter, Erin" userId="1d4444a4-49d7-4e03-8429-8bf286400a58" providerId="ADAL" clId="{EBC8E8A7-AEB8-460B-876F-E1DD7FA18DD2}" dt="2025-11-14T19:08:43.661" v="335" actId="20577"/>
          <ac:spMkLst>
            <pc:docMk/>
            <pc:sldMk cId="1935479649" sldId="400"/>
            <ac:spMk id="2" creationId="{4F99813E-D147-0277-B9FE-C6D0C9B03C0F}"/>
          </ac:spMkLst>
        </pc:spChg>
        <pc:spChg chg="mod">
          <ac:chgData name="Stelter, Erin" userId="1d4444a4-49d7-4e03-8429-8bf286400a58" providerId="ADAL" clId="{EBC8E8A7-AEB8-460B-876F-E1DD7FA18DD2}" dt="2025-11-14T19:51:59.222" v="503" actId="164"/>
          <ac:spMkLst>
            <pc:docMk/>
            <pc:sldMk cId="1935479649" sldId="400"/>
            <ac:spMk id="6" creationId="{A5D853C4-2CA9-4E8F-B3C2-634475A2FD75}"/>
          </ac:spMkLst>
        </pc:spChg>
        <pc:spChg chg="mod">
          <ac:chgData name="Stelter, Erin" userId="1d4444a4-49d7-4e03-8429-8bf286400a58" providerId="ADAL" clId="{EBC8E8A7-AEB8-460B-876F-E1DD7FA18DD2}" dt="2025-11-14T19:51:59.222" v="503" actId="164"/>
          <ac:spMkLst>
            <pc:docMk/>
            <pc:sldMk cId="1935479649" sldId="400"/>
            <ac:spMk id="56" creationId="{7C0DE05A-CEB4-44E7-A879-7CDBFED38CB5}"/>
          </ac:spMkLst>
        </pc:spChg>
        <pc:spChg chg="mod">
          <ac:chgData name="Stelter, Erin" userId="1d4444a4-49d7-4e03-8429-8bf286400a58" providerId="ADAL" clId="{EBC8E8A7-AEB8-460B-876F-E1DD7FA18DD2}" dt="2025-11-14T19:51:59.222" v="503" actId="164"/>
          <ac:spMkLst>
            <pc:docMk/>
            <pc:sldMk cId="1935479649" sldId="400"/>
            <ac:spMk id="62" creationId="{53F3072B-0D56-413E-84D7-0EED864EDC8E}"/>
          </ac:spMkLst>
        </pc:spChg>
        <pc:spChg chg="mod">
          <ac:chgData name="Stelter, Erin" userId="1d4444a4-49d7-4e03-8429-8bf286400a58" providerId="ADAL" clId="{EBC8E8A7-AEB8-460B-876F-E1DD7FA18DD2}" dt="2025-11-14T19:51:59.222" v="503" actId="164"/>
          <ac:spMkLst>
            <pc:docMk/>
            <pc:sldMk cId="1935479649" sldId="400"/>
            <ac:spMk id="64" creationId="{EB441257-F6BA-4D8F-A53B-66D475D75833}"/>
          </ac:spMkLst>
        </pc:spChg>
        <pc:spChg chg="mod">
          <ac:chgData name="Stelter, Erin" userId="1d4444a4-49d7-4e03-8429-8bf286400a58" providerId="ADAL" clId="{EBC8E8A7-AEB8-460B-876F-E1DD7FA18DD2}" dt="2025-11-14T19:51:59.222" v="503" actId="164"/>
          <ac:spMkLst>
            <pc:docMk/>
            <pc:sldMk cId="1935479649" sldId="400"/>
            <ac:spMk id="93" creationId="{7D2FCBA1-98D5-4C71-97FF-6B6A03183702}"/>
          </ac:spMkLst>
        </pc:spChg>
        <pc:spChg chg="mod">
          <ac:chgData name="Stelter, Erin" userId="1d4444a4-49d7-4e03-8429-8bf286400a58" providerId="ADAL" clId="{EBC8E8A7-AEB8-460B-876F-E1DD7FA18DD2}" dt="2025-11-14T19:51:59.222" v="503" actId="164"/>
          <ac:spMkLst>
            <pc:docMk/>
            <pc:sldMk cId="1935479649" sldId="400"/>
            <ac:spMk id="94" creationId="{738C3E24-7183-4036-981D-1E7A58D0F2B9}"/>
          </ac:spMkLst>
        </pc:spChg>
        <pc:spChg chg="mod">
          <ac:chgData name="Stelter, Erin" userId="1d4444a4-49d7-4e03-8429-8bf286400a58" providerId="ADAL" clId="{EBC8E8A7-AEB8-460B-876F-E1DD7FA18DD2}" dt="2025-11-14T19:51:59.222" v="503" actId="164"/>
          <ac:spMkLst>
            <pc:docMk/>
            <pc:sldMk cId="1935479649" sldId="400"/>
            <ac:spMk id="97" creationId="{49B91C9C-058B-4A12-B62B-00D7CCA2145F}"/>
          </ac:spMkLst>
        </pc:spChg>
        <pc:spChg chg="mod">
          <ac:chgData name="Stelter, Erin" userId="1d4444a4-49d7-4e03-8429-8bf286400a58" providerId="ADAL" clId="{EBC8E8A7-AEB8-460B-876F-E1DD7FA18DD2}" dt="2025-11-14T19:51:59.222" v="503" actId="164"/>
          <ac:spMkLst>
            <pc:docMk/>
            <pc:sldMk cId="1935479649" sldId="400"/>
            <ac:spMk id="106" creationId="{BC2EBBEE-E22A-4304-B074-F66197356D6C}"/>
          </ac:spMkLst>
        </pc:spChg>
        <pc:spChg chg="mod">
          <ac:chgData name="Stelter, Erin" userId="1d4444a4-49d7-4e03-8429-8bf286400a58" providerId="ADAL" clId="{EBC8E8A7-AEB8-460B-876F-E1DD7FA18DD2}" dt="2025-11-14T19:51:59.222" v="503" actId="164"/>
          <ac:spMkLst>
            <pc:docMk/>
            <pc:sldMk cId="1935479649" sldId="400"/>
            <ac:spMk id="110" creationId="{5B65AB07-D5B7-4C49-8CC1-3C30DBAA4F92}"/>
          </ac:spMkLst>
        </pc:spChg>
        <pc:spChg chg="mod">
          <ac:chgData name="Stelter, Erin" userId="1d4444a4-49d7-4e03-8429-8bf286400a58" providerId="ADAL" clId="{EBC8E8A7-AEB8-460B-876F-E1DD7FA18DD2}" dt="2025-11-14T19:51:59.222" v="503" actId="164"/>
          <ac:spMkLst>
            <pc:docMk/>
            <pc:sldMk cId="1935479649" sldId="400"/>
            <ac:spMk id="112" creationId="{5DA5CB46-92D5-4009-B454-E605BE3F4156}"/>
          </ac:spMkLst>
        </pc:spChg>
        <pc:grpChg chg="mod">
          <ac:chgData name="Stelter, Erin" userId="1d4444a4-49d7-4e03-8429-8bf286400a58" providerId="ADAL" clId="{EBC8E8A7-AEB8-460B-876F-E1DD7FA18DD2}" dt="2025-11-14T19:52:00.569" v="504" actId="962"/>
          <ac:grpSpMkLst>
            <pc:docMk/>
            <pc:sldMk cId="1935479649" sldId="400"/>
            <ac:grpSpMk id="3" creationId="{153A3E18-C13A-05EA-669B-581F7B3399A8}"/>
          </ac:grpSpMkLst>
        </pc:grpChg>
      </pc:sldChg>
      <pc:sldChg chg="addSp modSp mod">
        <pc:chgData name="Stelter, Erin" userId="1d4444a4-49d7-4e03-8429-8bf286400a58" providerId="ADAL" clId="{EBC8E8A7-AEB8-460B-876F-E1DD7FA18DD2}" dt="2025-11-14T20:03:49.822" v="809" actId="962"/>
        <pc:sldMkLst>
          <pc:docMk/>
          <pc:sldMk cId="1820534813" sldId="401"/>
        </pc:sldMkLst>
        <pc:spChg chg="add mod">
          <ac:chgData name="Stelter, Erin" userId="1d4444a4-49d7-4e03-8429-8bf286400a58" providerId="ADAL" clId="{EBC8E8A7-AEB8-460B-876F-E1DD7FA18DD2}" dt="2025-11-14T19:07:22.962" v="302" actId="20577"/>
          <ac:spMkLst>
            <pc:docMk/>
            <pc:sldMk cId="1820534813" sldId="401"/>
            <ac:spMk id="4" creationId="{F3754375-4B18-EAF1-E394-FBDD59B920D4}"/>
          </ac:spMkLst>
        </pc:spChg>
        <pc:spChg chg="mod">
          <ac:chgData name="Stelter, Erin" userId="1d4444a4-49d7-4e03-8429-8bf286400a58" providerId="ADAL" clId="{EBC8E8A7-AEB8-460B-876F-E1DD7FA18DD2}" dt="2025-11-14T19:42:33.404" v="465" actId="164"/>
          <ac:spMkLst>
            <pc:docMk/>
            <pc:sldMk cId="1820534813" sldId="401"/>
            <ac:spMk id="6" creationId="{A5D853C4-2CA9-4E8F-B3C2-634475A2FD75}"/>
          </ac:spMkLst>
        </pc:spChg>
        <pc:spChg chg="mod">
          <ac:chgData name="Stelter, Erin" userId="1d4444a4-49d7-4e03-8429-8bf286400a58" providerId="ADAL" clId="{EBC8E8A7-AEB8-460B-876F-E1DD7FA18DD2}" dt="2025-11-14T19:42:33.404" v="465" actId="164"/>
          <ac:spMkLst>
            <pc:docMk/>
            <pc:sldMk cId="1820534813" sldId="401"/>
            <ac:spMk id="59" creationId="{603D506C-8331-4E68-9FFD-0D94D2A61B7F}"/>
          </ac:spMkLst>
        </pc:spChg>
        <pc:spChg chg="mod">
          <ac:chgData name="Stelter, Erin" userId="1d4444a4-49d7-4e03-8429-8bf286400a58" providerId="ADAL" clId="{EBC8E8A7-AEB8-460B-876F-E1DD7FA18DD2}" dt="2025-11-14T19:42:33.404" v="465" actId="164"/>
          <ac:spMkLst>
            <pc:docMk/>
            <pc:sldMk cId="1820534813" sldId="401"/>
            <ac:spMk id="62" creationId="{53F3072B-0D56-413E-84D7-0EED864EDC8E}"/>
          </ac:spMkLst>
        </pc:spChg>
        <pc:spChg chg="mod">
          <ac:chgData name="Stelter, Erin" userId="1d4444a4-49d7-4e03-8429-8bf286400a58" providerId="ADAL" clId="{EBC8E8A7-AEB8-460B-876F-E1DD7FA18DD2}" dt="2025-11-14T19:42:33.404" v="465" actId="164"/>
          <ac:spMkLst>
            <pc:docMk/>
            <pc:sldMk cId="1820534813" sldId="401"/>
            <ac:spMk id="64" creationId="{EB441257-F6BA-4D8F-A53B-66D475D75833}"/>
          </ac:spMkLst>
        </pc:spChg>
        <pc:spChg chg="mod">
          <ac:chgData name="Stelter, Erin" userId="1d4444a4-49d7-4e03-8429-8bf286400a58" providerId="ADAL" clId="{EBC8E8A7-AEB8-460B-876F-E1DD7FA18DD2}" dt="2025-11-14T19:42:33.404" v="465" actId="164"/>
          <ac:spMkLst>
            <pc:docMk/>
            <pc:sldMk cId="1820534813" sldId="401"/>
            <ac:spMk id="91" creationId="{12B2E552-99AB-414C-BAA5-259613837779}"/>
          </ac:spMkLst>
        </pc:spChg>
        <pc:spChg chg="mod">
          <ac:chgData name="Stelter, Erin" userId="1d4444a4-49d7-4e03-8429-8bf286400a58" providerId="ADAL" clId="{EBC8E8A7-AEB8-460B-876F-E1DD7FA18DD2}" dt="2025-11-14T19:42:33.404" v="465" actId="164"/>
          <ac:spMkLst>
            <pc:docMk/>
            <pc:sldMk cId="1820534813" sldId="401"/>
            <ac:spMk id="103" creationId="{D2454989-FBE8-4C6E-AFD6-9E275EE04D43}"/>
          </ac:spMkLst>
        </pc:spChg>
        <pc:spChg chg="mod">
          <ac:chgData name="Stelter, Erin" userId="1d4444a4-49d7-4e03-8429-8bf286400a58" providerId="ADAL" clId="{EBC8E8A7-AEB8-460B-876F-E1DD7FA18DD2}" dt="2025-11-14T19:42:33.404" v="465" actId="164"/>
          <ac:spMkLst>
            <pc:docMk/>
            <pc:sldMk cId="1820534813" sldId="401"/>
            <ac:spMk id="104" creationId="{39F9CB89-8B2E-457C-A40B-666B72B173C2}"/>
          </ac:spMkLst>
        </pc:spChg>
        <pc:spChg chg="mod">
          <ac:chgData name="Stelter, Erin" userId="1d4444a4-49d7-4e03-8429-8bf286400a58" providerId="ADAL" clId="{EBC8E8A7-AEB8-460B-876F-E1DD7FA18DD2}" dt="2025-11-14T19:42:33.404" v="465" actId="164"/>
          <ac:spMkLst>
            <pc:docMk/>
            <pc:sldMk cId="1820534813" sldId="401"/>
            <ac:spMk id="105" creationId="{1D020178-4DFE-437F-ABFC-A8D65EDDE9A0}"/>
          </ac:spMkLst>
        </pc:spChg>
        <pc:spChg chg="mod">
          <ac:chgData name="Stelter, Erin" userId="1d4444a4-49d7-4e03-8429-8bf286400a58" providerId="ADAL" clId="{EBC8E8A7-AEB8-460B-876F-E1DD7FA18DD2}" dt="2025-11-14T19:42:33.404" v="465" actId="164"/>
          <ac:spMkLst>
            <pc:docMk/>
            <pc:sldMk cId="1820534813" sldId="401"/>
            <ac:spMk id="108" creationId="{D86C744E-58DD-4748-813B-4EB36A65077A}"/>
          </ac:spMkLst>
        </pc:spChg>
        <pc:spChg chg="mod">
          <ac:chgData name="Stelter, Erin" userId="1d4444a4-49d7-4e03-8429-8bf286400a58" providerId="ADAL" clId="{EBC8E8A7-AEB8-460B-876F-E1DD7FA18DD2}" dt="2025-11-14T19:42:33.404" v="465" actId="164"/>
          <ac:spMkLst>
            <pc:docMk/>
            <pc:sldMk cId="1820534813" sldId="401"/>
            <ac:spMk id="115" creationId="{D2E28279-4F8F-41CF-B7FB-A12069D13BB2}"/>
          </ac:spMkLst>
        </pc:spChg>
        <pc:grpChg chg="mod">
          <ac:chgData name="Stelter, Erin" userId="1d4444a4-49d7-4e03-8429-8bf286400a58" providerId="ADAL" clId="{EBC8E8A7-AEB8-460B-876F-E1DD7FA18DD2}" dt="2025-11-14T20:03:41.844" v="799" actId="962"/>
          <ac:grpSpMkLst>
            <pc:docMk/>
            <pc:sldMk cId="1820534813" sldId="401"/>
            <ac:grpSpMk id="2" creationId="{40EB776B-C326-45EA-A0C8-680185FC0672}"/>
          </ac:grpSpMkLst>
        </pc:grpChg>
        <pc:grpChg chg="mod">
          <ac:chgData name="Stelter, Erin" userId="1d4444a4-49d7-4e03-8429-8bf286400a58" providerId="ADAL" clId="{EBC8E8A7-AEB8-460B-876F-E1DD7FA18DD2}" dt="2025-11-14T20:03:41.117" v="798" actId="962"/>
          <ac:grpSpMkLst>
            <pc:docMk/>
            <pc:sldMk cId="1820534813" sldId="401"/>
            <ac:grpSpMk id="3" creationId="{8C793DA4-EEEA-4801-BA81-D267983368D5}"/>
          </ac:grpSpMkLst>
        </pc:grpChg>
        <pc:grpChg chg="mod">
          <ac:chgData name="Stelter, Erin" userId="1d4444a4-49d7-4e03-8429-8bf286400a58" providerId="ADAL" clId="{EBC8E8A7-AEB8-460B-876F-E1DD7FA18DD2}" dt="2025-11-14T20:03:40.432" v="797" actId="962"/>
          <ac:grpSpMkLst>
            <pc:docMk/>
            <pc:sldMk cId="1820534813" sldId="401"/>
            <ac:grpSpMk id="5" creationId="{C2BE0546-3E50-4ED5-B089-362C46F82F71}"/>
          </ac:grpSpMkLst>
        </pc:grpChg>
        <pc:grpChg chg="mod">
          <ac:chgData name="Stelter, Erin" userId="1d4444a4-49d7-4e03-8429-8bf286400a58" providerId="ADAL" clId="{EBC8E8A7-AEB8-460B-876F-E1DD7FA18DD2}" dt="2025-11-14T20:03:46.138" v="803" actId="962"/>
          <ac:grpSpMkLst>
            <pc:docMk/>
            <pc:sldMk cId="1820534813" sldId="401"/>
            <ac:grpSpMk id="7" creationId="{B58393F5-C6DD-41F9-89B0-8FC1A929FEC7}"/>
          </ac:grpSpMkLst>
        </pc:grpChg>
        <pc:grpChg chg="mod">
          <ac:chgData name="Stelter, Erin" userId="1d4444a4-49d7-4e03-8429-8bf286400a58" providerId="ADAL" clId="{EBC8E8A7-AEB8-460B-876F-E1DD7FA18DD2}" dt="2025-11-14T20:03:46.733" v="804" actId="962"/>
          <ac:grpSpMkLst>
            <pc:docMk/>
            <pc:sldMk cId="1820534813" sldId="401"/>
            <ac:grpSpMk id="8" creationId="{CE3E313E-4A1F-4241-B40C-7B9F3975834D}"/>
          </ac:grpSpMkLst>
        </pc:grpChg>
        <pc:grpChg chg="mod">
          <ac:chgData name="Stelter, Erin" userId="1d4444a4-49d7-4e03-8429-8bf286400a58" providerId="ADAL" clId="{EBC8E8A7-AEB8-460B-876F-E1DD7FA18DD2}" dt="2025-11-14T20:03:45.622" v="802" actId="962"/>
          <ac:grpSpMkLst>
            <pc:docMk/>
            <pc:sldMk cId="1820534813" sldId="401"/>
            <ac:grpSpMk id="9" creationId="{05EA646D-2F9E-49DF-972C-903E1EA4FB4C}"/>
          </ac:grpSpMkLst>
        </pc:grpChg>
        <pc:grpChg chg="mod">
          <ac:chgData name="Stelter, Erin" userId="1d4444a4-49d7-4e03-8429-8bf286400a58" providerId="ADAL" clId="{EBC8E8A7-AEB8-460B-876F-E1DD7FA18DD2}" dt="2025-11-14T20:03:47.389" v="805" actId="962"/>
          <ac:grpSpMkLst>
            <pc:docMk/>
            <pc:sldMk cId="1820534813" sldId="401"/>
            <ac:grpSpMk id="10" creationId="{9A1ABFCA-34A5-45B4-9FD9-ACF52BCAA837}"/>
          </ac:grpSpMkLst>
        </pc:grpChg>
        <pc:grpChg chg="mod">
          <ac:chgData name="Stelter, Erin" userId="1d4444a4-49d7-4e03-8429-8bf286400a58" providerId="ADAL" clId="{EBC8E8A7-AEB8-460B-876F-E1DD7FA18DD2}" dt="2025-11-14T20:03:48.588" v="807" actId="962"/>
          <ac:grpSpMkLst>
            <pc:docMk/>
            <pc:sldMk cId="1820534813" sldId="401"/>
            <ac:grpSpMk id="11" creationId="{3C60CE22-39A0-4ACD-A8B0-08C48BCA1EFD}"/>
          </ac:grpSpMkLst>
        </pc:grpChg>
        <pc:grpChg chg="mod">
          <ac:chgData name="Stelter, Erin" userId="1d4444a4-49d7-4e03-8429-8bf286400a58" providerId="ADAL" clId="{EBC8E8A7-AEB8-460B-876F-E1DD7FA18DD2}" dt="2025-11-14T20:03:49.205" v="808" actId="962"/>
          <ac:grpSpMkLst>
            <pc:docMk/>
            <pc:sldMk cId="1820534813" sldId="401"/>
            <ac:grpSpMk id="12" creationId="{CE5A83F2-FBD1-4D03-85B8-4710C8098BD5}"/>
          </ac:grpSpMkLst>
        </pc:grpChg>
        <pc:grpChg chg="mod">
          <ac:chgData name="Stelter, Erin" userId="1d4444a4-49d7-4e03-8429-8bf286400a58" providerId="ADAL" clId="{EBC8E8A7-AEB8-460B-876F-E1DD7FA18DD2}" dt="2025-11-14T20:03:47.988" v="806" actId="962"/>
          <ac:grpSpMkLst>
            <pc:docMk/>
            <pc:sldMk cId="1820534813" sldId="401"/>
            <ac:grpSpMk id="13" creationId="{D090631B-CDD0-4953-BF16-6CD4033EBC89}"/>
          </ac:grpSpMkLst>
        </pc:grpChg>
        <pc:grpChg chg="mod">
          <ac:chgData name="Stelter, Erin" userId="1d4444a4-49d7-4e03-8429-8bf286400a58" providerId="ADAL" clId="{EBC8E8A7-AEB8-460B-876F-E1DD7FA18DD2}" dt="2025-11-14T20:03:49.822" v="809" actId="962"/>
          <ac:grpSpMkLst>
            <pc:docMk/>
            <pc:sldMk cId="1820534813" sldId="401"/>
            <ac:grpSpMk id="14" creationId="{C51A87DD-2227-4001-9AD1-4E6D1DE98BCE}"/>
          </ac:grpSpMkLst>
        </pc:grpChg>
        <pc:grpChg chg="mod">
          <ac:chgData name="Stelter, Erin" userId="1d4444a4-49d7-4e03-8429-8bf286400a58" providerId="ADAL" clId="{EBC8E8A7-AEB8-460B-876F-E1DD7FA18DD2}" dt="2025-11-14T19:42:34.722" v="466" actId="962"/>
          <ac:grpSpMkLst>
            <pc:docMk/>
            <pc:sldMk cId="1820534813" sldId="401"/>
            <ac:grpSpMk id="15" creationId="{ADA4DBEB-3982-808D-13F9-BFAD7839D37A}"/>
          </ac:grpSpMkLst>
        </pc:grpChg>
        <pc:picChg chg="mod">
          <ac:chgData name="Stelter, Erin" userId="1d4444a4-49d7-4e03-8429-8bf286400a58" providerId="ADAL" clId="{EBC8E8A7-AEB8-460B-876F-E1DD7FA18DD2}" dt="2025-11-14T20:03:44.606" v="801" actId="962"/>
          <ac:picMkLst>
            <pc:docMk/>
            <pc:sldMk cId="1820534813" sldId="401"/>
            <ac:picMk id="155" creationId="{9470C7A6-55DA-4454-BC27-36627CA5F100}"/>
          </ac:picMkLst>
        </pc:picChg>
      </pc:sldChg>
      <pc:sldChg chg="addSp modSp mod">
        <pc:chgData name="Stelter, Erin" userId="1d4444a4-49d7-4e03-8429-8bf286400a58" providerId="ADAL" clId="{EBC8E8A7-AEB8-460B-876F-E1DD7FA18DD2}" dt="2025-11-14T19:43:17.030" v="468" actId="962"/>
        <pc:sldMkLst>
          <pc:docMk/>
          <pc:sldMk cId="1640420478" sldId="402"/>
        </pc:sldMkLst>
        <pc:spChg chg="add mod">
          <ac:chgData name="Stelter, Erin" userId="1d4444a4-49d7-4e03-8429-8bf286400a58" providerId="ADAL" clId="{EBC8E8A7-AEB8-460B-876F-E1DD7FA18DD2}" dt="2025-11-14T19:07:28.762" v="304" actId="20577"/>
          <ac:spMkLst>
            <pc:docMk/>
            <pc:sldMk cId="1640420478" sldId="402"/>
            <ac:spMk id="2" creationId="{39A2E11E-BFBB-C448-E974-3FB2519EB8B6}"/>
          </ac:spMkLst>
        </pc:spChg>
        <pc:spChg chg="mod">
          <ac:chgData name="Stelter, Erin" userId="1d4444a4-49d7-4e03-8429-8bf286400a58" providerId="ADAL" clId="{EBC8E8A7-AEB8-460B-876F-E1DD7FA18DD2}" dt="2025-11-14T19:43:15.440" v="467" actId="164"/>
          <ac:spMkLst>
            <pc:docMk/>
            <pc:sldMk cId="1640420478" sldId="402"/>
            <ac:spMk id="57" creationId="{5591187D-8BAD-45A0-ACE6-A902E64287C8}"/>
          </ac:spMkLst>
        </pc:spChg>
        <pc:spChg chg="mod">
          <ac:chgData name="Stelter, Erin" userId="1d4444a4-49d7-4e03-8429-8bf286400a58" providerId="ADAL" clId="{EBC8E8A7-AEB8-460B-876F-E1DD7FA18DD2}" dt="2025-11-14T19:43:15.440" v="467" actId="164"/>
          <ac:spMkLst>
            <pc:docMk/>
            <pc:sldMk cId="1640420478" sldId="402"/>
            <ac:spMk id="61" creationId="{A52C141E-7BC5-4C6E-8C76-8095DA53BCBA}"/>
          </ac:spMkLst>
        </pc:spChg>
        <pc:spChg chg="mod">
          <ac:chgData name="Stelter, Erin" userId="1d4444a4-49d7-4e03-8429-8bf286400a58" providerId="ADAL" clId="{EBC8E8A7-AEB8-460B-876F-E1DD7FA18DD2}" dt="2025-11-14T19:43:15.440" v="467" actId="164"/>
          <ac:spMkLst>
            <pc:docMk/>
            <pc:sldMk cId="1640420478" sldId="402"/>
            <ac:spMk id="63" creationId="{75CA6E76-A654-425B-9800-770DCF3EE6F0}"/>
          </ac:spMkLst>
        </pc:spChg>
        <pc:spChg chg="mod">
          <ac:chgData name="Stelter, Erin" userId="1d4444a4-49d7-4e03-8429-8bf286400a58" providerId="ADAL" clId="{EBC8E8A7-AEB8-460B-876F-E1DD7FA18DD2}" dt="2025-11-14T19:43:15.440" v="467" actId="164"/>
          <ac:spMkLst>
            <pc:docMk/>
            <pc:sldMk cId="1640420478" sldId="402"/>
            <ac:spMk id="66" creationId="{7ACB6E94-37CF-4D04-9A61-1F591320E2A1}"/>
          </ac:spMkLst>
        </pc:spChg>
        <pc:spChg chg="mod">
          <ac:chgData name="Stelter, Erin" userId="1d4444a4-49d7-4e03-8429-8bf286400a58" providerId="ADAL" clId="{EBC8E8A7-AEB8-460B-876F-E1DD7FA18DD2}" dt="2025-11-14T19:43:15.440" v="467" actId="164"/>
          <ac:spMkLst>
            <pc:docMk/>
            <pc:sldMk cId="1640420478" sldId="402"/>
            <ac:spMk id="91" creationId="{12B2E552-99AB-414C-BAA5-259613837779}"/>
          </ac:spMkLst>
        </pc:spChg>
        <pc:spChg chg="mod">
          <ac:chgData name="Stelter, Erin" userId="1d4444a4-49d7-4e03-8429-8bf286400a58" providerId="ADAL" clId="{EBC8E8A7-AEB8-460B-876F-E1DD7FA18DD2}" dt="2025-11-14T19:43:15.440" v="467" actId="164"/>
          <ac:spMkLst>
            <pc:docMk/>
            <pc:sldMk cId="1640420478" sldId="402"/>
            <ac:spMk id="96" creationId="{FA08D9E2-BF74-4B45-AE1E-1DCC300FCB38}"/>
          </ac:spMkLst>
        </pc:spChg>
        <pc:spChg chg="mod">
          <ac:chgData name="Stelter, Erin" userId="1d4444a4-49d7-4e03-8429-8bf286400a58" providerId="ADAL" clId="{EBC8E8A7-AEB8-460B-876F-E1DD7FA18DD2}" dt="2025-11-14T19:43:15.440" v="467" actId="164"/>
          <ac:spMkLst>
            <pc:docMk/>
            <pc:sldMk cId="1640420478" sldId="402"/>
            <ac:spMk id="106" creationId="{BC2EBBEE-E22A-4304-B074-F66197356D6C}"/>
          </ac:spMkLst>
        </pc:spChg>
        <pc:spChg chg="mod">
          <ac:chgData name="Stelter, Erin" userId="1d4444a4-49d7-4e03-8429-8bf286400a58" providerId="ADAL" clId="{EBC8E8A7-AEB8-460B-876F-E1DD7FA18DD2}" dt="2025-11-14T19:43:15.440" v="467" actId="164"/>
          <ac:spMkLst>
            <pc:docMk/>
            <pc:sldMk cId="1640420478" sldId="402"/>
            <ac:spMk id="110" creationId="{5B65AB07-D5B7-4C49-8CC1-3C30DBAA4F92}"/>
          </ac:spMkLst>
        </pc:spChg>
        <pc:spChg chg="mod">
          <ac:chgData name="Stelter, Erin" userId="1d4444a4-49d7-4e03-8429-8bf286400a58" providerId="ADAL" clId="{EBC8E8A7-AEB8-460B-876F-E1DD7FA18DD2}" dt="2025-11-14T19:43:15.440" v="467" actId="164"/>
          <ac:spMkLst>
            <pc:docMk/>
            <pc:sldMk cId="1640420478" sldId="402"/>
            <ac:spMk id="113" creationId="{173944FD-7B64-46F3-916C-BD8BCF9CBCAC}"/>
          </ac:spMkLst>
        </pc:spChg>
        <pc:spChg chg="mod">
          <ac:chgData name="Stelter, Erin" userId="1d4444a4-49d7-4e03-8429-8bf286400a58" providerId="ADAL" clId="{EBC8E8A7-AEB8-460B-876F-E1DD7FA18DD2}" dt="2025-11-14T19:43:15.440" v="467" actId="164"/>
          <ac:spMkLst>
            <pc:docMk/>
            <pc:sldMk cId="1640420478" sldId="402"/>
            <ac:spMk id="117" creationId="{95F72C53-7EA3-4798-B88E-CBAD82FF672E}"/>
          </ac:spMkLst>
        </pc:spChg>
        <pc:grpChg chg="mod">
          <ac:chgData name="Stelter, Erin" userId="1d4444a4-49d7-4e03-8429-8bf286400a58" providerId="ADAL" clId="{EBC8E8A7-AEB8-460B-876F-E1DD7FA18DD2}" dt="2025-11-14T19:43:17.030" v="468" actId="962"/>
          <ac:grpSpMkLst>
            <pc:docMk/>
            <pc:sldMk cId="1640420478" sldId="402"/>
            <ac:grpSpMk id="3" creationId="{61AE40F7-3C9B-8590-5624-24A0A80A1434}"/>
          </ac:grpSpMkLst>
        </pc:grpChg>
      </pc:sldChg>
      <pc:sldChg chg="addSp modSp mod">
        <pc:chgData name="Stelter, Erin" userId="1d4444a4-49d7-4e03-8429-8bf286400a58" providerId="ADAL" clId="{EBC8E8A7-AEB8-460B-876F-E1DD7FA18DD2}" dt="2025-11-14T20:05:59.420" v="946" actId="962"/>
        <pc:sldMkLst>
          <pc:docMk/>
          <pc:sldMk cId="3697944825" sldId="403"/>
        </pc:sldMkLst>
        <pc:spChg chg="add mod">
          <ac:chgData name="Stelter, Erin" userId="1d4444a4-49d7-4e03-8429-8bf286400a58" providerId="ADAL" clId="{EBC8E8A7-AEB8-460B-876F-E1DD7FA18DD2}" dt="2025-11-14T19:09:06.014" v="344" actId="20577"/>
          <ac:spMkLst>
            <pc:docMk/>
            <pc:sldMk cId="3697944825" sldId="403"/>
            <ac:spMk id="4" creationId="{E87DD6B3-6756-FDE7-A68F-BDE15CFCFA42}"/>
          </ac:spMkLst>
        </pc:spChg>
        <pc:spChg chg="mod">
          <ac:chgData name="Stelter, Erin" userId="1d4444a4-49d7-4e03-8429-8bf286400a58" providerId="ADAL" clId="{EBC8E8A7-AEB8-460B-876F-E1DD7FA18DD2}" dt="2025-11-14T19:54:06.440" v="513" actId="164"/>
          <ac:spMkLst>
            <pc:docMk/>
            <pc:sldMk cId="3697944825" sldId="403"/>
            <ac:spMk id="58" creationId="{43A53DFB-3634-4F2F-B917-CA11F4DCAECB}"/>
          </ac:spMkLst>
        </pc:spChg>
        <pc:spChg chg="mod">
          <ac:chgData name="Stelter, Erin" userId="1d4444a4-49d7-4e03-8429-8bf286400a58" providerId="ADAL" clId="{EBC8E8A7-AEB8-460B-876F-E1DD7FA18DD2}" dt="2025-11-14T19:54:06.440" v="513" actId="164"/>
          <ac:spMkLst>
            <pc:docMk/>
            <pc:sldMk cId="3697944825" sldId="403"/>
            <ac:spMk id="61" creationId="{A52C141E-7BC5-4C6E-8C76-8095DA53BCBA}"/>
          </ac:spMkLst>
        </pc:spChg>
        <pc:spChg chg="mod">
          <ac:chgData name="Stelter, Erin" userId="1d4444a4-49d7-4e03-8429-8bf286400a58" providerId="ADAL" clId="{EBC8E8A7-AEB8-460B-876F-E1DD7FA18DD2}" dt="2025-11-14T19:54:06.440" v="513" actId="164"/>
          <ac:spMkLst>
            <pc:docMk/>
            <pc:sldMk cId="3697944825" sldId="403"/>
            <ac:spMk id="65" creationId="{089DD64E-265B-4E1E-8628-34C6FF7B4778}"/>
          </ac:spMkLst>
        </pc:spChg>
        <pc:spChg chg="mod">
          <ac:chgData name="Stelter, Erin" userId="1d4444a4-49d7-4e03-8429-8bf286400a58" providerId="ADAL" clId="{EBC8E8A7-AEB8-460B-876F-E1DD7FA18DD2}" dt="2025-11-14T19:54:06.440" v="513" actId="164"/>
          <ac:spMkLst>
            <pc:docMk/>
            <pc:sldMk cId="3697944825" sldId="403"/>
            <ac:spMk id="66" creationId="{7ACB6E94-37CF-4D04-9A61-1F591320E2A1}"/>
          </ac:spMkLst>
        </pc:spChg>
        <pc:spChg chg="mod">
          <ac:chgData name="Stelter, Erin" userId="1d4444a4-49d7-4e03-8429-8bf286400a58" providerId="ADAL" clId="{EBC8E8A7-AEB8-460B-876F-E1DD7FA18DD2}" dt="2025-11-14T19:54:06.440" v="513" actId="164"/>
          <ac:spMkLst>
            <pc:docMk/>
            <pc:sldMk cId="3697944825" sldId="403"/>
            <ac:spMk id="69" creationId="{46DA4F68-4E97-406A-82DE-7202147CA626}"/>
          </ac:spMkLst>
        </pc:spChg>
        <pc:spChg chg="mod">
          <ac:chgData name="Stelter, Erin" userId="1d4444a4-49d7-4e03-8429-8bf286400a58" providerId="ADAL" clId="{EBC8E8A7-AEB8-460B-876F-E1DD7FA18DD2}" dt="2025-11-14T19:54:06.440" v="513" actId="164"/>
          <ac:spMkLst>
            <pc:docMk/>
            <pc:sldMk cId="3697944825" sldId="403"/>
            <ac:spMk id="70" creationId="{E329F572-6616-4FF7-8D80-6032C0A99DC4}"/>
          </ac:spMkLst>
        </pc:spChg>
        <pc:spChg chg="mod">
          <ac:chgData name="Stelter, Erin" userId="1d4444a4-49d7-4e03-8429-8bf286400a58" providerId="ADAL" clId="{EBC8E8A7-AEB8-460B-876F-E1DD7FA18DD2}" dt="2025-11-14T19:54:06.440" v="513" actId="164"/>
          <ac:spMkLst>
            <pc:docMk/>
            <pc:sldMk cId="3697944825" sldId="403"/>
            <ac:spMk id="92" creationId="{2E005F17-BCA9-43F1-ACDD-0061BD94935F}"/>
          </ac:spMkLst>
        </pc:spChg>
        <pc:spChg chg="mod">
          <ac:chgData name="Stelter, Erin" userId="1d4444a4-49d7-4e03-8429-8bf286400a58" providerId="ADAL" clId="{EBC8E8A7-AEB8-460B-876F-E1DD7FA18DD2}" dt="2025-11-14T19:54:06.440" v="513" actId="164"/>
          <ac:spMkLst>
            <pc:docMk/>
            <pc:sldMk cId="3697944825" sldId="403"/>
            <ac:spMk id="97" creationId="{49B91C9C-058B-4A12-B62B-00D7CCA2145F}"/>
          </ac:spMkLst>
        </pc:spChg>
        <pc:spChg chg="mod">
          <ac:chgData name="Stelter, Erin" userId="1d4444a4-49d7-4e03-8429-8bf286400a58" providerId="ADAL" clId="{EBC8E8A7-AEB8-460B-876F-E1DD7FA18DD2}" dt="2025-11-14T19:54:06.440" v="513" actId="164"/>
          <ac:spMkLst>
            <pc:docMk/>
            <pc:sldMk cId="3697944825" sldId="403"/>
            <ac:spMk id="108" creationId="{D86C744E-58DD-4748-813B-4EB36A65077A}"/>
          </ac:spMkLst>
        </pc:spChg>
        <pc:spChg chg="mod">
          <ac:chgData name="Stelter, Erin" userId="1d4444a4-49d7-4e03-8429-8bf286400a58" providerId="ADAL" clId="{EBC8E8A7-AEB8-460B-876F-E1DD7FA18DD2}" dt="2025-11-14T19:54:06.440" v="513" actId="164"/>
          <ac:spMkLst>
            <pc:docMk/>
            <pc:sldMk cId="3697944825" sldId="403"/>
            <ac:spMk id="116" creationId="{536F307A-E71B-49D8-B993-3C34389786F1}"/>
          </ac:spMkLst>
        </pc:spChg>
        <pc:grpChg chg="mod">
          <ac:chgData name="Stelter, Erin" userId="1d4444a4-49d7-4e03-8429-8bf286400a58" providerId="ADAL" clId="{EBC8E8A7-AEB8-460B-876F-E1DD7FA18DD2}" dt="2025-11-14T20:05:51.260" v="938" actId="962"/>
          <ac:grpSpMkLst>
            <pc:docMk/>
            <pc:sldMk cId="3697944825" sldId="403"/>
            <ac:grpSpMk id="2" creationId="{1BE9BD32-022A-44C8-AE2D-A257EF641D4B}"/>
          </ac:grpSpMkLst>
        </pc:grpChg>
        <pc:grpChg chg="mod">
          <ac:chgData name="Stelter, Erin" userId="1d4444a4-49d7-4e03-8429-8bf286400a58" providerId="ADAL" clId="{EBC8E8A7-AEB8-460B-876F-E1DD7FA18DD2}" dt="2025-11-14T20:05:58.245" v="944" actId="962"/>
          <ac:grpSpMkLst>
            <pc:docMk/>
            <pc:sldMk cId="3697944825" sldId="403"/>
            <ac:grpSpMk id="3" creationId="{6B8F82A0-7B25-4921-830F-29A740AE2443}"/>
          </ac:grpSpMkLst>
        </pc:grpChg>
        <pc:grpChg chg="mod">
          <ac:chgData name="Stelter, Erin" userId="1d4444a4-49d7-4e03-8429-8bf286400a58" providerId="ADAL" clId="{EBC8E8A7-AEB8-460B-876F-E1DD7FA18DD2}" dt="2025-11-14T20:05:51.939" v="939" actId="962"/>
          <ac:grpSpMkLst>
            <pc:docMk/>
            <pc:sldMk cId="3697944825" sldId="403"/>
            <ac:grpSpMk id="5" creationId="{5C7B691D-A075-4EED-B904-70F6EAFC7F33}"/>
          </ac:grpSpMkLst>
        </pc:grpChg>
        <pc:grpChg chg="mod">
          <ac:chgData name="Stelter, Erin" userId="1d4444a4-49d7-4e03-8429-8bf286400a58" providerId="ADAL" clId="{EBC8E8A7-AEB8-460B-876F-E1DD7FA18DD2}" dt="2025-11-14T20:05:52.606" v="940" actId="962"/>
          <ac:grpSpMkLst>
            <pc:docMk/>
            <pc:sldMk cId="3697944825" sldId="403"/>
            <ac:grpSpMk id="7" creationId="{5789AD68-0799-4E24-B4F1-E31036AEB66F}"/>
          </ac:grpSpMkLst>
        </pc:grpChg>
        <pc:grpChg chg="mod">
          <ac:chgData name="Stelter, Erin" userId="1d4444a4-49d7-4e03-8429-8bf286400a58" providerId="ADAL" clId="{EBC8E8A7-AEB8-460B-876F-E1DD7FA18DD2}" dt="2025-11-14T20:05:57.596" v="943" actId="962"/>
          <ac:grpSpMkLst>
            <pc:docMk/>
            <pc:sldMk cId="3697944825" sldId="403"/>
            <ac:grpSpMk id="8" creationId="{1E764F0E-12A2-4572-923B-5250B25F6905}"/>
          </ac:grpSpMkLst>
        </pc:grpChg>
        <pc:grpChg chg="mod">
          <ac:chgData name="Stelter, Erin" userId="1d4444a4-49d7-4e03-8429-8bf286400a58" providerId="ADAL" clId="{EBC8E8A7-AEB8-460B-876F-E1DD7FA18DD2}" dt="2025-11-14T20:05:59.420" v="946" actId="962"/>
          <ac:grpSpMkLst>
            <pc:docMk/>
            <pc:sldMk cId="3697944825" sldId="403"/>
            <ac:grpSpMk id="9" creationId="{F0ADE812-1247-474C-8F1E-174087BBE6ED}"/>
          </ac:grpSpMkLst>
        </pc:grpChg>
        <pc:grpChg chg="mod">
          <ac:chgData name="Stelter, Erin" userId="1d4444a4-49d7-4e03-8429-8bf286400a58" providerId="ADAL" clId="{EBC8E8A7-AEB8-460B-876F-E1DD7FA18DD2}" dt="2025-11-14T20:05:58.830" v="945" actId="962"/>
          <ac:grpSpMkLst>
            <pc:docMk/>
            <pc:sldMk cId="3697944825" sldId="403"/>
            <ac:grpSpMk id="10" creationId="{FB342069-A1DC-4DC0-8AFE-01C18353BA73}"/>
          </ac:grpSpMkLst>
        </pc:grpChg>
        <pc:grpChg chg="mod">
          <ac:chgData name="Stelter, Erin" userId="1d4444a4-49d7-4e03-8429-8bf286400a58" providerId="ADAL" clId="{EBC8E8A7-AEB8-460B-876F-E1DD7FA18DD2}" dt="2025-11-14T19:54:08.091" v="514" actId="962"/>
          <ac:grpSpMkLst>
            <pc:docMk/>
            <pc:sldMk cId="3697944825" sldId="403"/>
            <ac:grpSpMk id="11" creationId="{5818B948-BBF1-5E0F-6A53-B63A73DC057E}"/>
          </ac:grpSpMkLst>
        </pc:grpChg>
        <pc:picChg chg="mod">
          <ac:chgData name="Stelter, Erin" userId="1d4444a4-49d7-4e03-8429-8bf286400a58" providerId="ADAL" clId="{EBC8E8A7-AEB8-460B-876F-E1DD7FA18DD2}" dt="2025-11-14T20:05:55.480" v="942" actId="962"/>
          <ac:picMkLst>
            <pc:docMk/>
            <pc:sldMk cId="3697944825" sldId="403"/>
            <ac:picMk id="155" creationId="{9470C7A6-55DA-4454-BC27-36627CA5F100}"/>
          </ac:picMkLst>
        </pc:picChg>
      </pc:sldChg>
      <pc:sldChg chg="addSp modSp mod">
        <pc:chgData name="Stelter, Erin" userId="1d4444a4-49d7-4e03-8429-8bf286400a58" providerId="ADAL" clId="{EBC8E8A7-AEB8-460B-876F-E1DD7FA18DD2}" dt="2025-11-14T19:54:53.553" v="516" actId="962"/>
        <pc:sldMkLst>
          <pc:docMk/>
          <pc:sldMk cId="1629933931" sldId="404"/>
        </pc:sldMkLst>
        <pc:spChg chg="add mod">
          <ac:chgData name="Stelter, Erin" userId="1d4444a4-49d7-4e03-8429-8bf286400a58" providerId="ADAL" clId="{EBC8E8A7-AEB8-460B-876F-E1DD7FA18DD2}" dt="2025-11-14T19:09:11.111" v="346" actId="20577"/>
          <ac:spMkLst>
            <pc:docMk/>
            <pc:sldMk cId="1629933931" sldId="404"/>
            <ac:spMk id="2" creationId="{40149CBA-1F49-9968-91A2-893180FD118D}"/>
          </ac:spMkLst>
        </pc:spChg>
        <pc:spChg chg="mod">
          <ac:chgData name="Stelter, Erin" userId="1d4444a4-49d7-4e03-8429-8bf286400a58" providerId="ADAL" clId="{EBC8E8A7-AEB8-460B-876F-E1DD7FA18DD2}" dt="2025-11-14T19:54:51.939" v="515" actId="164"/>
          <ac:spMkLst>
            <pc:docMk/>
            <pc:sldMk cId="1629933931" sldId="404"/>
            <ac:spMk id="6" creationId="{A5D853C4-2CA9-4E8F-B3C2-634475A2FD75}"/>
          </ac:spMkLst>
        </pc:spChg>
        <pc:spChg chg="mod">
          <ac:chgData name="Stelter, Erin" userId="1d4444a4-49d7-4e03-8429-8bf286400a58" providerId="ADAL" clId="{EBC8E8A7-AEB8-460B-876F-E1DD7FA18DD2}" dt="2025-11-14T19:54:51.939" v="515" actId="164"/>
          <ac:spMkLst>
            <pc:docMk/>
            <pc:sldMk cId="1629933931" sldId="404"/>
            <ac:spMk id="56" creationId="{7C0DE05A-CEB4-44E7-A879-7CDBFED38CB5}"/>
          </ac:spMkLst>
        </pc:spChg>
        <pc:spChg chg="mod">
          <ac:chgData name="Stelter, Erin" userId="1d4444a4-49d7-4e03-8429-8bf286400a58" providerId="ADAL" clId="{EBC8E8A7-AEB8-460B-876F-E1DD7FA18DD2}" dt="2025-11-14T19:54:51.939" v="515" actId="164"/>
          <ac:spMkLst>
            <pc:docMk/>
            <pc:sldMk cId="1629933931" sldId="404"/>
            <ac:spMk id="58" creationId="{43A53DFB-3634-4F2F-B917-CA11F4DCAECB}"/>
          </ac:spMkLst>
        </pc:spChg>
        <pc:spChg chg="mod">
          <ac:chgData name="Stelter, Erin" userId="1d4444a4-49d7-4e03-8429-8bf286400a58" providerId="ADAL" clId="{EBC8E8A7-AEB8-460B-876F-E1DD7FA18DD2}" dt="2025-11-14T19:54:51.939" v="515" actId="164"/>
          <ac:spMkLst>
            <pc:docMk/>
            <pc:sldMk cId="1629933931" sldId="404"/>
            <ac:spMk id="59" creationId="{603D506C-8331-4E68-9FFD-0D94D2A61B7F}"/>
          </ac:spMkLst>
        </pc:spChg>
        <pc:spChg chg="mod">
          <ac:chgData name="Stelter, Erin" userId="1d4444a4-49d7-4e03-8429-8bf286400a58" providerId="ADAL" clId="{EBC8E8A7-AEB8-460B-876F-E1DD7FA18DD2}" dt="2025-11-14T19:54:51.939" v="515" actId="164"/>
          <ac:spMkLst>
            <pc:docMk/>
            <pc:sldMk cId="1629933931" sldId="404"/>
            <ac:spMk id="71" creationId="{C25469B0-12A4-4230-825D-14EAE2FD586F}"/>
          </ac:spMkLst>
        </pc:spChg>
        <pc:spChg chg="mod">
          <ac:chgData name="Stelter, Erin" userId="1d4444a4-49d7-4e03-8429-8bf286400a58" providerId="ADAL" clId="{EBC8E8A7-AEB8-460B-876F-E1DD7FA18DD2}" dt="2025-11-14T19:54:51.939" v="515" actId="164"/>
          <ac:spMkLst>
            <pc:docMk/>
            <pc:sldMk cId="1629933931" sldId="404"/>
            <ac:spMk id="76" creationId="{6D12E21F-0E41-446E-B8B1-A009BC30E91D}"/>
          </ac:spMkLst>
        </pc:spChg>
        <pc:spChg chg="mod">
          <ac:chgData name="Stelter, Erin" userId="1d4444a4-49d7-4e03-8429-8bf286400a58" providerId="ADAL" clId="{EBC8E8A7-AEB8-460B-876F-E1DD7FA18DD2}" dt="2025-11-14T19:54:51.939" v="515" actId="164"/>
          <ac:spMkLst>
            <pc:docMk/>
            <pc:sldMk cId="1629933931" sldId="404"/>
            <ac:spMk id="104" creationId="{39F9CB89-8B2E-457C-A40B-666B72B173C2}"/>
          </ac:spMkLst>
        </pc:spChg>
        <pc:spChg chg="mod">
          <ac:chgData name="Stelter, Erin" userId="1d4444a4-49d7-4e03-8429-8bf286400a58" providerId="ADAL" clId="{EBC8E8A7-AEB8-460B-876F-E1DD7FA18DD2}" dt="2025-11-14T19:54:51.939" v="515" actId="164"/>
          <ac:spMkLst>
            <pc:docMk/>
            <pc:sldMk cId="1629933931" sldId="404"/>
            <ac:spMk id="109" creationId="{4671F1E6-135D-4D80-9A24-207282D57070}"/>
          </ac:spMkLst>
        </pc:spChg>
        <pc:spChg chg="mod">
          <ac:chgData name="Stelter, Erin" userId="1d4444a4-49d7-4e03-8429-8bf286400a58" providerId="ADAL" clId="{EBC8E8A7-AEB8-460B-876F-E1DD7FA18DD2}" dt="2025-11-14T19:54:51.939" v="515" actId="164"/>
          <ac:spMkLst>
            <pc:docMk/>
            <pc:sldMk cId="1629933931" sldId="404"/>
            <ac:spMk id="115" creationId="{D2E28279-4F8F-41CF-B7FB-A12069D13BB2}"/>
          </ac:spMkLst>
        </pc:spChg>
        <pc:spChg chg="mod">
          <ac:chgData name="Stelter, Erin" userId="1d4444a4-49d7-4e03-8429-8bf286400a58" providerId="ADAL" clId="{EBC8E8A7-AEB8-460B-876F-E1DD7FA18DD2}" dt="2025-11-14T19:54:51.939" v="515" actId="164"/>
          <ac:spMkLst>
            <pc:docMk/>
            <pc:sldMk cId="1629933931" sldId="404"/>
            <ac:spMk id="118" creationId="{170370C3-BEA6-4E14-8C20-D53D316AC48C}"/>
          </ac:spMkLst>
        </pc:spChg>
        <pc:grpChg chg="mod">
          <ac:chgData name="Stelter, Erin" userId="1d4444a4-49d7-4e03-8429-8bf286400a58" providerId="ADAL" clId="{EBC8E8A7-AEB8-460B-876F-E1DD7FA18DD2}" dt="2025-11-14T19:54:53.553" v="516" actId="962"/>
          <ac:grpSpMkLst>
            <pc:docMk/>
            <pc:sldMk cId="1629933931" sldId="404"/>
            <ac:grpSpMk id="3" creationId="{6C578FC6-4BAB-9A83-506B-71FA994A0840}"/>
          </ac:grpSpMkLst>
        </pc:grpChg>
      </pc:sldChg>
      <pc:sldChg chg="addSp modSp mod">
        <pc:chgData name="Stelter, Erin" userId="1d4444a4-49d7-4e03-8429-8bf286400a58" providerId="ADAL" clId="{EBC8E8A7-AEB8-460B-876F-E1DD7FA18DD2}" dt="2025-11-14T20:05:11.651" v="899" actId="962"/>
        <pc:sldMkLst>
          <pc:docMk/>
          <pc:sldMk cId="2033701918" sldId="405"/>
        </pc:sldMkLst>
        <pc:spChg chg="add mod">
          <ac:chgData name="Stelter, Erin" userId="1d4444a4-49d7-4e03-8429-8bf286400a58" providerId="ADAL" clId="{EBC8E8A7-AEB8-460B-876F-E1DD7FA18DD2}" dt="2025-11-14T19:08:30.247" v="329" actId="20577"/>
          <ac:spMkLst>
            <pc:docMk/>
            <pc:sldMk cId="2033701918" sldId="405"/>
            <ac:spMk id="4" creationId="{CF998FB8-CF06-D1D8-4093-4B183BDC9C81}"/>
          </ac:spMkLst>
        </pc:spChg>
        <pc:spChg chg="mod">
          <ac:chgData name="Stelter, Erin" userId="1d4444a4-49d7-4e03-8429-8bf286400a58" providerId="ADAL" clId="{EBC8E8A7-AEB8-460B-876F-E1DD7FA18DD2}" dt="2025-11-14T19:50:38.310" v="497" actId="164"/>
          <ac:spMkLst>
            <pc:docMk/>
            <pc:sldMk cId="2033701918" sldId="405"/>
            <ac:spMk id="56" creationId="{7C0DE05A-CEB4-44E7-A879-7CDBFED38CB5}"/>
          </ac:spMkLst>
        </pc:spChg>
        <pc:spChg chg="mod">
          <ac:chgData name="Stelter, Erin" userId="1d4444a4-49d7-4e03-8429-8bf286400a58" providerId="ADAL" clId="{EBC8E8A7-AEB8-460B-876F-E1DD7FA18DD2}" dt="2025-11-14T19:50:38.310" v="497" actId="164"/>
          <ac:spMkLst>
            <pc:docMk/>
            <pc:sldMk cId="2033701918" sldId="405"/>
            <ac:spMk id="58" creationId="{43A53DFB-3634-4F2F-B917-CA11F4DCAECB}"/>
          </ac:spMkLst>
        </pc:spChg>
        <pc:spChg chg="mod">
          <ac:chgData name="Stelter, Erin" userId="1d4444a4-49d7-4e03-8429-8bf286400a58" providerId="ADAL" clId="{EBC8E8A7-AEB8-460B-876F-E1DD7FA18DD2}" dt="2025-11-14T19:50:38.310" v="497" actId="164"/>
          <ac:spMkLst>
            <pc:docMk/>
            <pc:sldMk cId="2033701918" sldId="405"/>
            <ac:spMk id="60" creationId="{7DA11EC0-9C97-4E95-8F70-055341766DA5}"/>
          </ac:spMkLst>
        </pc:spChg>
        <pc:spChg chg="mod">
          <ac:chgData name="Stelter, Erin" userId="1d4444a4-49d7-4e03-8429-8bf286400a58" providerId="ADAL" clId="{EBC8E8A7-AEB8-460B-876F-E1DD7FA18DD2}" dt="2025-11-14T19:50:38.310" v="497" actId="164"/>
          <ac:spMkLst>
            <pc:docMk/>
            <pc:sldMk cId="2033701918" sldId="405"/>
            <ac:spMk id="62" creationId="{53F3072B-0D56-413E-84D7-0EED864EDC8E}"/>
          </ac:spMkLst>
        </pc:spChg>
        <pc:spChg chg="mod">
          <ac:chgData name="Stelter, Erin" userId="1d4444a4-49d7-4e03-8429-8bf286400a58" providerId="ADAL" clId="{EBC8E8A7-AEB8-460B-876F-E1DD7FA18DD2}" dt="2025-11-14T19:50:38.310" v="497" actId="164"/>
          <ac:spMkLst>
            <pc:docMk/>
            <pc:sldMk cId="2033701918" sldId="405"/>
            <ac:spMk id="78" creationId="{91C08440-48C1-4811-AC45-0982B357FF50}"/>
          </ac:spMkLst>
        </pc:spChg>
        <pc:spChg chg="mod">
          <ac:chgData name="Stelter, Erin" userId="1d4444a4-49d7-4e03-8429-8bf286400a58" providerId="ADAL" clId="{EBC8E8A7-AEB8-460B-876F-E1DD7FA18DD2}" dt="2025-11-14T19:50:38.310" v="497" actId="164"/>
          <ac:spMkLst>
            <pc:docMk/>
            <pc:sldMk cId="2033701918" sldId="405"/>
            <ac:spMk id="111" creationId="{657112A9-27D7-4940-83BA-8E500F2EEC56}"/>
          </ac:spMkLst>
        </pc:spChg>
        <pc:spChg chg="mod">
          <ac:chgData name="Stelter, Erin" userId="1d4444a4-49d7-4e03-8429-8bf286400a58" providerId="ADAL" clId="{EBC8E8A7-AEB8-460B-876F-E1DD7FA18DD2}" dt="2025-11-14T19:50:38.310" v="497" actId="164"/>
          <ac:spMkLst>
            <pc:docMk/>
            <pc:sldMk cId="2033701918" sldId="405"/>
            <ac:spMk id="112" creationId="{5DA5CB46-92D5-4009-B454-E605BE3F4156}"/>
          </ac:spMkLst>
        </pc:spChg>
        <pc:spChg chg="mod">
          <ac:chgData name="Stelter, Erin" userId="1d4444a4-49d7-4e03-8429-8bf286400a58" providerId="ADAL" clId="{EBC8E8A7-AEB8-460B-876F-E1DD7FA18DD2}" dt="2025-11-14T19:50:38.310" v="497" actId="164"/>
          <ac:spMkLst>
            <pc:docMk/>
            <pc:sldMk cId="2033701918" sldId="405"/>
            <ac:spMk id="115" creationId="{D2E28279-4F8F-41CF-B7FB-A12069D13BB2}"/>
          </ac:spMkLst>
        </pc:spChg>
        <pc:spChg chg="mod">
          <ac:chgData name="Stelter, Erin" userId="1d4444a4-49d7-4e03-8429-8bf286400a58" providerId="ADAL" clId="{EBC8E8A7-AEB8-460B-876F-E1DD7FA18DD2}" dt="2025-11-14T19:50:38.310" v="497" actId="164"/>
          <ac:spMkLst>
            <pc:docMk/>
            <pc:sldMk cId="2033701918" sldId="405"/>
            <ac:spMk id="116" creationId="{536F307A-E71B-49D8-B993-3C34389786F1}"/>
          </ac:spMkLst>
        </pc:spChg>
        <pc:spChg chg="mod">
          <ac:chgData name="Stelter, Erin" userId="1d4444a4-49d7-4e03-8429-8bf286400a58" providerId="ADAL" clId="{EBC8E8A7-AEB8-460B-876F-E1DD7FA18DD2}" dt="2025-11-14T19:50:38.310" v="497" actId="164"/>
          <ac:spMkLst>
            <pc:docMk/>
            <pc:sldMk cId="2033701918" sldId="405"/>
            <ac:spMk id="118" creationId="{170370C3-BEA6-4E14-8C20-D53D316AC48C}"/>
          </ac:spMkLst>
        </pc:spChg>
        <pc:grpChg chg="mod">
          <ac:chgData name="Stelter, Erin" userId="1d4444a4-49d7-4e03-8429-8bf286400a58" providerId="ADAL" clId="{EBC8E8A7-AEB8-460B-876F-E1DD7FA18DD2}" dt="2025-11-14T20:05:00.418" v="886" actId="962"/>
          <ac:grpSpMkLst>
            <pc:docMk/>
            <pc:sldMk cId="2033701918" sldId="405"/>
            <ac:grpSpMk id="2" creationId="{296147CC-D539-4DCB-B637-25535AB29087}"/>
          </ac:grpSpMkLst>
        </pc:grpChg>
        <pc:grpChg chg="mod">
          <ac:chgData name="Stelter, Erin" userId="1d4444a4-49d7-4e03-8429-8bf286400a58" providerId="ADAL" clId="{EBC8E8A7-AEB8-460B-876F-E1DD7FA18DD2}" dt="2025-11-14T20:05:01.139" v="887" actId="962"/>
          <ac:grpSpMkLst>
            <pc:docMk/>
            <pc:sldMk cId="2033701918" sldId="405"/>
            <ac:grpSpMk id="3" creationId="{73C30F8C-0CA7-497B-AC78-032BD02D7E65}"/>
          </ac:grpSpMkLst>
        </pc:grpChg>
        <pc:grpChg chg="mod">
          <ac:chgData name="Stelter, Erin" userId="1d4444a4-49d7-4e03-8429-8bf286400a58" providerId="ADAL" clId="{EBC8E8A7-AEB8-460B-876F-E1DD7FA18DD2}" dt="2025-11-14T20:05:01.845" v="888" actId="962"/>
          <ac:grpSpMkLst>
            <pc:docMk/>
            <pc:sldMk cId="2033701918" sldId="405"/>
            <ac:grpSpMk id="5" creationId="{72BA41B5-F07E-4AE9-8BED-D16098FED64E}"/>
          </ac:grpSpMkLst>
        </pc:grpChg>
        <pc:grpChg chg="mod">
          <ac:chgData name="Stelter, Erin" userId="1d4444a4-49d7-4e03-8429-8bf286400a58" providerId="ADAL" clId="{EBC8E8A7-AEB8-460B-876F-E1DD7FA18DD2}" dt="2025-11-14T20:05:10.794" v="898" actId="962"/>
          <ac:grpSpMkLst>
            <pc:docMk/>
            <pc:sldMk cId="2033701918" sldId="405"/>
            <ac:grpSpMk id="7" creationId="{97E9C848-25BB-42A1-82DA-DA307ADABEA8}"/>
          </ac:grpSpMkLst>
        </pc:grpChg>
        <pc:grpChg chg="mod">
          <ac:chgData name="Stelter, Erin" userId="1d4444a4-49d7-4e03-8429-8bf286400a58" providerId="ADAL" clId="{EBC8E8A7-AEB8-460B-876F-E1DD7FA18DD2}" dt="2025-11-14T20:05:07.949" v="894" actId="962"/>
          <ac:grpSpMkLst>
            <pc:docMk/>
            <pc:sldMk cId="2033701918" sldId="405"/>
            <ac:grpSpMk id="8" creationId="{EABD4995-28C0-4818-9D7F-4C2934F1714B}"/>
          </ac:grpSpMkLst>
        </pc:grpChg>
        <pc:grpChg chg="mod">
          <ac:chgData name="Stelter, Erin" userId="1d4444a4-49d7-4e03-8429-8bf286400a58" providerId="ADAL" clId="{EBC8E8A7-AEB8-460B-876F-E1DD7FA18DD2}" dt="2025-11-14T20:05:11.651" v="899" actId="962"/>
          <ac:grpSpMkLst>
            <pc:docMk/>
            <pc:sldMk cId="2033701918" sldId="405"/>
            <ac:grpSpMk id="9" creationId="{87388952-CCC6-45D7-B031-47D0CB08D10F}"/>
          </ac:grpSpMkLst>
        </pc:grpChg>
        <pc:grpChg chg="mod">
          <ac:chgData name="Stelter, Erin" userId="1d4444a4-49d7-4e03-8429-8bf286400a58" providerId="ADAL" clId="{EBC8E8A7-AEB8-460B-876F-E1DD7FA18DD2}" dt="2025-11-14T20:05:06.021" v="891" actId="962"/>
          <ac:grpSpMkLst>
            <pc:docMk/>
            <pc:sldMk cId="2033701918" sldId="405"/>
            <ac:grpSpMk id="10" creationId="{17F61404-8B22-411D-A8D5-CB402C84FD54}"/>
          </ac:grpSpMkLst>
        </pc:grpChg>
        <pc:grpChg chg="mod">
          <ac:chgData name="Stelter, Erin" userId="1d4444a4-49d7-4e03-8429-8bf286400a58" providerId="ADAL" clId="{EBC8E8A7-AEB8-460B-876F-E1DD7FA18DD2}" dt="2025-11-14T20:05:06.639" v="892" actId="962"/>
          <ac:grpSpMkLst>
            <pc:docMk/>
            <pc:sldMk cId="2033701918" sldId="405"/>
            <ac:grpSpMk id="11" creationId="{A41FB7D4-5C06-465B-AF86-9C5411AAC402}"/>
          </ac:grpSpMkLst>
        </pc:grpChg>
        <pc:grpChg chg="mod">
          <ac:chgData name="Stelter, Erin" userId="1d4444a4-49d7-4e03-8429-8bf286400a58" providerId="ADAL" clId="{EBC8E8A7-AEB8-460B-876F-E1DD7FA18DD2}" dt="2025-11-14T20:05:09.984" v="897" actId="962"/>
          <ac:grpSpMkLst>
            <pc:docMk/>
            <pc:sldMk cId="2033701918" sldId="405"/>
            <ac:grpSpMk id="12" creationId="{6DDE81D8-D8F2-40F7-8639-8DA1AE80B8F1}"/>
          </ac:grpSpMkLst>
        </pc:grpChg>
        <pc:grpChg chg="mod">
          <ac:chgData name="Stelter, Erin" userId="1d4444a4-49d7-4e03-8429-8bf286400a58" providerId="ADAL" clId="{EBC8E8A7-AEB8-460B-876F-E1DD7FA18DD2}" dt="2025-11-14T20:05:07.287" v="893" actId="962"/>
          <ac:grpSpMkLst>
            <pc:docMk/>
            <pc:sldMk cId="2033701918" sldId="405"/>
            <ac:grpSpMk id="13" creationId="{47E5A5A0-308B-4268-B432-F835FE577ADD}"/>
          </ac:grpSpMkLst>
        </pc:grpChg>
        <pc:grpChg chg="mod">
          <ac:chgData name="Stelter, Erin" userId="1d4444a4-49d7-4e03-8429-8bf286400a58" providerId="ADAL" clId="{EBC8E8A7-AEB8-460B-876F-E1DD7FA18DD2}" dt="2025-11-14T20:05:08.634" v="895" actId="962"/>
          <ac:grpSpMkLst>
            <pc:docMk/>
            <pc:sldMk cId="2033701918" sldId="405"/>
            <ac:grpSpMk id="14" creationId="{B6773013-381C-4180-BF31-01D31B36C860}"/>
          </ac:grpSpMkLst>
        </pc:grpChg>
        <pc:grpChg chg="mod">
          <ac:chgData name="Stelter, Erin" userId="1d4444a4-49d7-4e03-8429-8bf286400a58" providerId="ADAL" clId="{EBC8E8A7-AEB8-460B-876F-E1DD7FA18DD2}" dt="2025-11-14T20:05:09.300" v="896" actId="962"/>
          <ac:grpSpMkLst>
            <pc:docMk/>
            <pc:sldMk cId="2033701918" sldId="405"/>
            <ac:grpSpMk id="15" creationId="{61022597-B238-4C99-ACB2-406D9369F31A}"/>
          </ac:grpSpMkLst>
        </pc:grpChg>
        <pc:grpChg chg="mod">
          <ac:chgData name="Stelter, Erin" userId="1d4444a4-49d7-4e03-8429-8bf286400a58" providerId="ADAL" clId="{EBC8E8A7-AEB8-460B-876F-E1DD7FA18DD2}" dt="2025-11-14T19:50:40.078" v="498" actId="962"/>
          <ac:grpSpMkLst>
            <pc:docMk/>
            <pc:sldMk cId="2033701918" sldId="405"/>
            <ac:grpSpMk id="16" creationId="{3F94A6E8-AF99-82AF-30C5-C40D48CA1782}"/>
          </ac:grpSpMkLst>
        </pc:grpChg>
        <pc:picChg chg="mod">
          <ac:chgData name="Stelter, Erin" userId="1d4444a4-49d7-4e03-8429-8bf286400a58" providerId="ADAL" clId="{EBC8E8A7-AEB8-460B-876F-E1DD7FA18DD2}" dt="2025-11-14T20:05:04.876" v="890" actId="962"/>
          <ac:picMkLst>
            <pc:docMk/>
            <pc:sldMk cId="2033701918" sldId="405"/>
            <ac:picMk id="155" creationId="{9470C7A6-55DA-4454-BC27-36627CA5F100}"/>
          </ac:picMkLst>
        </pc:picChg>
      </pc:sldChg>
      <pc:sldChg chg="addSp modSp mod">
        <pc:chgData name="Stelter, Erin" userId="1d4444a4-49d7-4e03-8429-8bf286400a58" providerId="ADAL" clId="{EBC8E8A7-AEB8-460B-876F-E1DD7FA18DD2}" dt="2025-11-14T19:51:06.239" v="500" actId="962"/>
        <pc:sldMkLst>
          <pc:docMk/>
          <pc:sldMk cId="3594731468" sldId="406"/>
        </pc:sldMkLst>
        <pc:spChg chg="add mod">
          <ac:chgData name="Stelter, Erin" userId="1d4444a4-49d7-4e03-8429-8bf286400a58" providerId="ADAL" clId="{EBC8E8A7-AEB8-460B-876F-E1DD7FA18DD2}" dt="2025-11-14T19:08:35.214" v="331" actId="20577"/>
          <ac:spMkLst>
            <pc:docMk/>
            <pc:sldMk cId="3594731468" sldId="406"/>
            <ac:spMk id="2" creationId="{65A51A98-AC6F-30AF-CFF4-58F376486D44}"/>
          </ac:spMkLst>
        </pc:spChg>
        <pc:spChg chg="mod">
          <ac:chgData name="Stelter, Erin" userId="1d4444a4-49d7-4e03-8429-8bf286400a58" providerId="ADAL" clId="{EBC8E8A7-AEB8-460B-876F-E1DD7FA18DD2}" dt="2025-11-14T19:51:04.475" v="499" actId="164"/>
          <ac:spMkLst>
            <pc:docMk/>
            <pc:sldMk cId="3594731468" sldId="406"/>
            <ac:spMk id="6" creationId="{A5D853C4-2CA9-4E8F-B3C2-634475A2FD75}"/>
          </ac:spMkLst>
        </pc:spChg>
        <pc:spChg chg="mod">
          <ac:chgData name="Stelter, Erin" userId="1d4444a4-49d7-4e03-8429-8bf286400a58" providerId="ADAL" clId="{EBC8E8A7-AEB8-460B-876F-E1DD7FA18DD2}" dt="2025-11-14T19:51:04.475" v="499" actId="164"/>
          <ac:spMkLst>
            <pc:docMk/>
            <pc:sldMk cId="3594731468" sldId="406"/>
            <ac:spMk id="61" creationId="{A52C141E-7BC5-4C6E-8C76-8095DA53BCBA}"/>
          </ac:spMkLst>
        </pc:spChg>
        <pc:spChg chg="mod">
          <ac:chgData name="Stelter, Erin" userId="1d4444a4-49d7-4e03-8429-8bf286400a58" providerId="ADAL" clId="{EBC8E8A7-AEB8-460B-876F-E1DD7FA18DD2}" dt="2025-11-14T19:51:04.475" v="499" actId="164"/>
          <ac:spMkLst>
            <pc:docMk/>
            <pc:sldMk cId="3594731468" sldId="406"/>
            <ac:spMk id="62" creationId="{53F3072B-0D56-413E-84D7-0EED864EDC8E}"/>
          </ac:spMkLst>
        </pc:spChg>
        <pc:spChg chg="mod">
          <ac:chgData name="Stelter, Erin" userId="1d4444a4-49d7-4e03-8429-8bf286400a58" providerId="ADAL" clId="{EBC8E8A7-AEB8-460B-876F-E1DD7FA18DD2}" dt="2025-11-14T19:51:04.475" v="499" actId="164"/>
          <ac:spMkLst>
            <pc:docMk/>
            <pc:sldMk cId="3594731468" sldId="406"/>
            <ac:spMk id="65" creationId="{089DD64E-265B-4E1E-8628-34C6FF7B4778}"/>
          </ac:spMkLst>
        </pc:spChg>
        <pc:spChg chg="mod">
          <ac:chgData name="Stelter, Erin" userId="1d4444a4-49d7-4e03-8429-8bf286400a58" providerId="ADAL" clId="{EBC8E8A7-AEB8-460B-876F-E1DD7FA18DD2}" dt="2025-11-14T19:51:04.475" v="499" actId="164"/>
          <ac:spMkLst>
            <pc:docMk/>
            <pc:sldMk cId="3594731468" sldId="406"/>
            <ac:spMk id="105" creationId="{1D020178-4DFE-437F-ABFC-A8D65EDDE9A0}"/>
          </ac:spMkLst>
        </pc:spChg>
        <pc:spChg chg="mod">
          <ac:chgData name="Stelter, Erin" userId="1d4444a4-49d7-4e03-8429-8bf286400a58" providerId="ADAL" clId="{EBC8E8A7-AEB8-460B-876F-E1DD7FA18DD2}" dt="2025-11-14T19:51:04.475" v="499" actId="164"/>
          <ac:spMkLst>
            <pc:docMk/>
            <pc:sldMk cId="3594731468" sldId="406"/>
            <ac:spMk id="106" creationId="{BC2EBBEE-E22A-4304-B074-F66197356D6C}"/>
          </ac:spMkLst>
        </pc:spChg>
        <pc:spChg chg="mod">
          <ac:chgData name="Stelter, Erin" userId="1d4444a4-49d7-4e03-8429-8bf286400a58" providerId="ADAL" clId="{EBC8E8A7-AEB8-460B-876F-E1DD7FA18DD2}" dt="2025-11-14T19:51:04.475" v="499" actId="164"/>
          <ac:spMkLst>
            <pc:docMk/>
            <pc:sldMk cId="3594731468" sldId="406"/>
            <ac:spMk id="107" creationId="{84BF6BED-7DBD-4446-A89B-397A3E128455}"/>
          </ac:spMkLst>
        </pc:spChg>
        <pc:spChg chg="mod">
          <ac:chgData name="Stelter, Erin" userId="1d4444a4-49d7-4e03-8429-8bf286400a58" providerId="ADAL" clId="{EBC8E8A7-AEB8-460B-876F-E1DD7FA18DD2}" dt="2025-11-14T19:51:04.475" v="499" actId="164"/>
          <ac:spMkLst>
            <pc:docMk/>
            <pc:sldMk cId="3594731468" sldId="406"/>
            <ac:spMk id="110" creationId="{5B65AB07-D5B7-4C49-8CC1-3C30DBAA4F92}"/>
          </ac:spMkLst>
        </pc:spChg>
        <pc:spChg chg="mod">
          <ac:chgData name="Stelter, Erin" userId="1d4444a4-49d7-4e03-8429-8bf286400a58" providerId="ADAL" clId="{EBC8E8A7-AEB8-460B-876F-E1DD7FA18DD2}" dt="2025-11-14T19:51:04.475" v="499" actId="164"/>
          <ac:spMkLst>
            <pc:docMk/>
            <pc:sldMk cId="3594731468" sldId="406"/>
            <ac:spMk id="112" creationId="{5DA5CB46-92D5-4009-B454-E605BE3F4156}"/>
          </ac:spMkLst>
        </pc:spChg>
        <pc:spChg chg="mod">
          <ac:chgData name="Stelter, Erin" userId="1d4444a4-49d7-4e03-8429-8bf286400a58" providerId="ADAL" clId="{EBC8E8A7-AEB8-460B-876F-E1DD7FA18DD2}" dt="2025-11-14T19:51:04.475" v="499" actId="164"/>
          <ac:spMkLst>
            <pc:docMk/>
            <pc:sldMk cId="3594731468" sldId="406"/>
            <ac:spMk id="117" creationId="{95F72C53-7EA3-4798-B88E-CBAD82FF672E}"/>
          </ac:spMkLst>
        </pc:spChg>
        <pc:grpChg chg="mod">
          <ac:chgData name="Stelter, Erin" userId="1d4444a4-49d7-4e03-8429-8bf286400a58" providerId="ADAL" clId="{EBC8E8A7-AEB8-460B-876F-E1DD7FA18DD2}" dt="2025-11-14T19:51:06.239" v="500" actId="962"/>
          <ac:grpSpMkLst>
            <pc:docMk/>
            <pc:sldMk cId="3594731468" sldId="406"/>
            <ac:grpSpMk id="3" creationId="{C0CB709B-4BA2-CDB4-078A-EB5AFCA3A903}"/>
          </ac:grpSpMkLst>
        </pc:grpChg>
      </pc:sldChg>
      <pc:sldChg chg="addSp modSp mod">
        <pc:chgData name="Stelter, Erin" userId="1d4444a4-49d7-4e03-8429-8bf286400a58" providerId="ADAL" clId="{EBC8E8A7-AEB8-460B-876F-E1DD7FA18DD2}" dt="2025-11-14T20:05:33.474" v="925" actId="962"/>
        <pc:sldMkLst>
          <pc:docMk/>
          <pc:sldMk cId="3260777916" sldId="407"/>
        </pc:sldMkLst>
        <pc:spChg chg="add mod">
          <ac:chgData name="Stelter, Erin" userId="1d4444a4-49d7-4e03-8429-8bf286400a58" providerId="ADAL" clId="{EBC8E8A7-AEB8-460B-876F-E1DD7FA18DD2}" dt="2025-11-14T19:08:48.114" v="337" actId="20577"/>
          <ac:spMkLst>
            <pc:docMk/>
            <pc:sldMk cId="3260777916" sldId="407"/>
            <ac:spMk id="4" creationId="{DD24553B-AFBB-7A54-7C68-192C9A820B77}"/>
          </ac:spMkLst>
        </pc:spChg>
        <pc:spChg chg="mod">
          <ac:chgData name="Stelter, Erin" userId="1d4444a4-49d7-4e03-8429-8bf286400a58" providerId="ADAL" clId="{EBC8E8A7-AEB8-460B-876F-E1DD7FA18DD2}" dt="2025-11-14T19:52:20.743" v="505" actId="164"/>
          <ac:spMkLst>
            <pc:docMk/>
            <pc:sldMk cId="3260777916" sldId="407"/>
            <ac:spMk id="59" creationId="{603D506C-8331-4E68-9FFD-0D94D2A61B7F}"/>
          </ac:spMkLst>
        </pc:spChg>
        <pc:spChg chg="mod">
          <ac:chgData name="Stelter, Erin" userId="1d4444a4-49d7-4e03-8429-8bf286400a58" providerId="ADAL" clId="{EBC8E8A7-AEB8-460B-876F-E1DD7FA18DD2}" dt="2025-11-14T19:52:20.743" v="505" actId="164"/>
          <ac:spMkLst>
            <pc:docMk/>
            <pc:sldMk cId="3260777916" sldId="407"/>
            <ac:spMk id="60" creationId="{7DA11EC0-9C97-4E95-8F70-055341766DA5}"/>
          </ac:spMkLst>
        </pc:spChg>
        <pc:spChg chg="mod">
          <ac:chgData name="Stelter, Erin" userId="1d4444a4-49d7-4e03-8429-8bf286400a58" providerId="ADAL" clId="{EBC8E8A7-AEB8-460B-876F-E1DD7FA18DD2}" dt="2025-11-14T19:52:20.743" v="505" actId="164"/>
          <ac:spMkLst>
            <pc:docMk/>
            <pc:sldMk cId="3260777916" sldId="407"/>
            <ac:spMk id="65" creationId="{089DD64E-265B-4E1E-8628-34C6FF7B4778}"/>
          </ac:spMkLst>
        </pc:spChg>
        <pc:spChg chg="mod">
          <ac:chgData name="Stelter, Erin" userId="1d4444a4-49d7-4e03-8429-8bf286400a58" providerId="ADAL" clId="{EBC8E8A7-AEB8-460B-876F-E1DD7FA18DD2}" dt="2025-11-14T19:52:20.743" v="505" actId="164"/>
          <ac:spMkLst>
            <pc:docMk/>
            <pc:sldMk cId="3260777916" sldId="407"/>
            <ac:spMk id="68" creationId="{E0E22CE5-0B1F-4807-84F1-A0A616E697C9}"/>
          </ac:spMkLst>
        </pc:spChg>
        <pc:spChg chg="mod">
          <ac:chgData name="Stelter, Erin" userId="1d4444a4-49d7-4e03-8429-8bf286400a58" providerId="ADAL" clId="{EBC8E8A7-AEB8-460B-876F-E1DD7FA18DD2}" dt="2025-11-14T19:52:20.743" v="505" actId="164"/>
          <ac:spMkLst>
            <pc:docMk/>
            <pc:sldMk cId="3260777916" sldId="407"/>
            <ac:spMk id="69" creationId="{46DA4F68-4E97-406A-82DE-7202147CA626}"/>
          </ac:spMkLst>
        </pc:spChg>
        <pc:spChg chg="mod">
          <ac:chgData name="Stelter, Erin" userId="1d4444a4-49d7-4e03-8429-8bf286400a58" providerId="ADAL" clId="{EBC8E8A7-AEB8-460B-876F-E1DD7FA18DD2}" dt="2025-11-14T19:52:20.743" v="505" actId="164"/>
          <ac:spMkLst>
            <pc:docMk/>
            <pc:sldMk cId="3260777916" sldId="407"/>
            <ac:spMk id="77" creationId="{608B5126-E651-4D03-80C6-6AA826E6B64C}"/>
          </ac:spMkLst>
        </pc:spChg>
        <pc:spChg chg="mod">
          <ac:chgData name="Stelter, Erin" userId="1d4444a4-49d7-4e03-8429-8bf286400a58" providerId="ADAL" clId="{EBC8E8A7-AEB8-460B-876F-E1DD7FA18DD2}" dt="2025-11-14T19:52:20.743" v="505" actId="164"/>
          <ac:spMkLst>
            <pc:docMk/>
            <pc:sldMk cId="3260777916" sldId="407"/>
            <ac:spMk id="78" creationId="{91C08440-48C1-4811-AC45-0982B357FF50}"/>
          </ac:spMkLst>
        </pc:spChg>
        <pc:spChg chg="mod">
          <ac:chgData name="Stelter, Erin" userId="1d4444a4-49d7-4e03-8429-8bf286400a58" providerId="ADAL" clId="{EBC8E8A7-AEB8-460B-876F-E1DD7FA18DD2}" dt="2025-11-14T19:52:20.743" v="505" actId="164"/>
          <ac:spMkLst>
            <pc:docMk/>
            <pc:sldMk cId="3260777916" sldId="407"/>
            <ac:spMk id="94" creationId="{738C3E24-7183-4036-981D-1E7A58D0F2B9}"/>
          </ac:spMkLst>
        </pc:spChg>
        <pc:spChg chg="mod">
          <ac:chgData name="Stelter, Erin" userId="1d4444a4-49d7-4e03-8429-8bf286400a58" providerId="ADAL" clId="{EBC8E8A7-AEB8-460B-876F-E1DD7FA18DD2}" dt="2025-11-14T19:52:20.743" v="505" actId="164"/>
          <ac:spMkLst>
            <pc:docMk/>
            <pc:sldMk cId="3260777916" sldId="407"/>
            <ac:spMk id="106" creationId="{BC2EBBEE-E22A-4304-B074-F66197356D6C}"/>
          </ac:spMkLst>
        </pc:spChg>
        <pc:spChg chg="mod">
          <ac:chgData name="Stelter, Erin" userId="1d4444a4-49d7-4e03-8429-8bf286400a58" providerId="ADAL" clId="{EBC8E8A7-AEB8-460B-876F-E1DD7FA18DD2}" dt="2025-11-14T19:52:20.743" v="505" actId="164"/>
          <ac:spMkLst>
            <pc:docMk/>
            <pc:sldMk cId="3260777916" sldId="407"/>
            <ac:spMk id="108" creationId="{D86C744E-58DD-4748-813B-4EB36A65077A}"/>
          </ac:spMkLst>
        </pc:spChg>
        <pc:grpChg chg="mod">
          <ac:chgData name="Stelter, Erin" userId="1d4444a4-49d7-4e03-8429-8bf286400a58" providerId="ADAL" clId="{EBC8E8A7-AEB8-460B-876F-E1DD7FA18DD2}" dt="2025-11-14T20:05:31.081" v="921" actId="962"/>
          <ac:grpSpMkLst>
            <pc:docMk/>
            <pc:sldMk cId="3260777916" sldId="407"/>
            <ac:grpSpMk id="2" creationId="{2BC7ED55-1555-4313-8442-4143B87BD8BD}"/>
          </ac:grpSpMkLst>
        </pc:grpChg>
        <pc:grpChg chg="mod">
          <ac:chgData name="Stelter, Erin" userId="1d4444a4-49d7-4e03-8429-8bf286400a58" providerId="ADAL" clId="{EBC8E8A7-AEB8-460B-876F-E1DD7FA18DD2}" dt="2025-11-14T20:05:26.290" v="913" actId="962"/>
          <ac:grpSpMkLst>
            <pc:docMk/>
            <pc:sldMk cId="3260777916" sldId="407"/>
            <ac:grpSpMk id="3" creationId="{D4D13A07-F40F-4199-A1C8-48C350B4A0A5}"/>
          </ac:grpSpMkLst>
        </pc:grpChg>
        <pc:grpChg chg="mod">
          <ac:chgData name="Stelter, Erin" userId="1d4444a4-49d7-4e03-8429-8bf286400a58" providerId="ADAL" clId="{EBC8E8A7-AEB8-460B-876F-E1DD7FA18DD2}" dt="2025-11-14T20:05:33.474" v="925" actId="962"/>
          <ac:grpSpMkLst>
            <pc:docMk/>
            <pc:sldMk cId="3260777916" sldId="407"/>
            <ac:grpSpMk id="5" creationId="{A221D361-7CC1-474C-9844-B70E07D141F4}"/>
          </ac:grpSpMkLst>
        </pc:grpChg>
        <pc:grpChg chg="mod">
          <ac:chgData name="Stelter, Erin" userId="1d4444a4-49d7-4e03-8429-8bf286400a58" providerId="ADAL" clId="{EBC8E8A7-AEB8-460B-876F-E1DD7FA18DD2}" dt="2025-11-14T20:05:31.721" v="922" actId="962"/>
          <ac:grpSpMkLst>
            <pc:docMk/>
            <pc:sldMk cId="3260777916" sldId="407"/>
            <ac:grpSpMk id="7" creationId="{5B196347-A402-4367-B52F-154C17A889A5}"/>
          </ac:grpSpMkLst>
        </pc:grpChg>
        <pc:grpChg chg="mod">
          <ac:chgData name="Stelter, Erin" userId="1d4444a4-49d7-4e03-8429-8bf286400a58" providerId="ADAL" clId="{EBC8E8A7-AEB8-460B-876F-E1DD7FA18DD2}" dt="2025-11-14T20:05:32.287" v="923" actId="962"/>
          <ac:grpSpMkLst>
            <pc:docMk/>
            <pc:sldMk cId="3260777916" sldId="407"/>
            <ac:grpSpMk id="8" creationId="{3DE2C5AB-9E27-44EC-903E-0CE19BAC9352}"/>
          </ac:grpSpMkLst>
        </pc:grpChg>
        <pc:grpChg chg="mod">
          <ac:chgData name="Stelter, Erin" userId="1d4444a4-49d7-4e03-8429-8bf286400a58" providerId="ADAL" clId="{EBC8E8A7-AEB8-460B-876F-E1DD7FA18DD2}" dt="2025-11-14T20:05:27.763" v="915" actId="962"/>
          <ac:grpSpMkLst>
            <pc:docMk/>
            <pc:sldMk cId="3260777916" sldId="407"/>
            <ac:grpSpMk id="9" creationId="{BB4F2060-268C-492D-903D-F902296A496B}"/>
          </ac:grpSpMkLst>
        </pc:grpChg>
        <pc:grpChg chg="mod">
          <ac:chgData name="Stelter, Erin" userId="1d4444a4-49d7-4e03-8429-8bf286400a58" providerId="ADAL" clId="{EBC8E8A7-AEB8-460B-876F-E1DD7FA18DD2}" dt="2025-11-14T20:05:30.476" v="920" actId="962"/>
          <ac:grpSpMkLst>
            <pc:docMk/>
            <pc:sldMk cId="3260777916" sldId="407"/>
            <ac:grpSpMk id="10" creationId="{317A0322-2F3C-4F82-B55D-4AC56B66651A}"/>
          </ac:grpSpMkLst>
        </pc:grpChg>
        <pc:grpChg chg="mod">
          <ac:chgData name="Stelter, Erin" userId="1d4444a4-49d7-4e03-8429-8bf286400a58" providerId="ADAL" clId="{EBC8E8A7-AEB8-460B-876F-E1DD7FA18DD2}" dt="2025-11-14T20:05:28.087" v="916" actId="962"/>
          <ac:grpSpMkLst>
            <pc:docMk/>
            <pc:sldMk cId="3260777916" sldId="407"/>
            <ac:grpSpMk id="11" creationId="{08DCA13D-1A89-455C-B424-EF0568712E2C}"/>
          </ac:grpSpMkLst>
        </pc:grpChg>
        <pc:grpChg chg="mod">
          <ac:chgData name="Stelter, Erin" userId="1d4444a4-49d7-4e03-8429-8bf286400a58" providerId="ADAL" clId="{EBC8E8A7-AEB8-460B-876F-E1DD7FA18DD2}" dt="2025-11-14T20:05:28.507" v="917" actId="962"/>
          <ac:grpSpMkLst>
            <pc:docMk/>
            <pc:sldMk cId="3260777916" sldId="407"/>
            <ac:grpSpMk id="12" creationId="{FCE656FD-8A77-4000-8035-731422327EB5}"/>
          </ac:grpSpMkLst>
        </pc:grpChg>
        <pc:grpChg chg="mod">
          <ac:chgData name="Stelter, Erin" userId="1d4444a4-49d7-4e03-8429-8bf286400a58" providerId="ADAL" clId="{EBC8E8A7-AEB8-460B-876F-E1DD7FA18DD2}" dt="2025-11-14T20:05:29.824" v="919" actId="962"/>
          <ac:grpSpMkLst>
            <pc:docMk/>
            <pc:sldMk cId="3260777916" sldId="407"/>
            <ac:grpSpMk id="13" creationId="{DABB796B-5C4A-4F8F-914A-13A4CEAB0E0F}"/>
          </ac:grpSpMkLst>
        </pc:grpChg>
        <pc:grpChg chg="mod">
          <ac:chgData name="Stelter, Erin" userId="1d4444a4-49d7-4e03-8429-8bf286400a58" providerId="ADAL" clId="{EBC8E8A7-AEB8-460B-876F-E1DD7FA18DD2}" dt="2025-11-14T20:05:29.078" v="918" actId="962"/>
          <ac:grpSpMkLst>
            <pc:docMk/>
            <pc:sldMk cId="3260777916" sldId="407"/>
            <ac:grpSpMk id="14" creationId="{FB749F30-0A2B-4768-AC97-3CA44084C7E6}"/>
          </ac:grpSpMkLst>
        </pc:grpChg>
        <pc:grpChg chg="mod">
          <ac:chgData name="Stelter, Erin" userId="1d4444a4-49d7-4e03-8429-8bf286400a58" providerId="ADAL" clId="{EBC8E8A7-AEB8-460B-876F-E1DD7FA18DD2}" dt="2025-11-14T20:05:32.825" v="924" actId="962"/>
          <ac:grpSpMkLst>
            <pc:docMk/>
            <pc:sldMk cId="3260777916" sldId="407"/>
            <ac:grpSpMk id="15" creationId="{A820B418-5187-43F7-9125-CC891135CF3F}"/>
          </ac:grpSpMkLst>
        </pc:grpChg>
        <pc:grpChg chg="mod">
          <ac:chgData name="Stelter, Erin" userId="1d4444a4-49d7-4e03-8429-8bf286400a58" providerId="ADAL" clId="{EBC8E8A7-AEB8-460B-876F-E1DD7FA18DD2}" dt="2025-11-14T19:52:22.001" v="506" actId="962"/>
          <ac:grpSpMkLst>
            <pc:docMk/>
            <pc:sldMk cId="3260777916" sldId="407"/>
            <ac:grpSpMk id="16" creationId="{C029FE8A-5E1F-1DCB-4812-2DBB9B3583C5}"/>
          </ac:grpSpMkLst>
        </pc:grpChg>
        <pc:picChg chg="mod">
          <ac:chgData name="Stelter, Erin" userId="1d4444a4-49d7-4e03-8429-8bf286400a58" providerId="ADAL" clId="{EBC8E8A7-AEB8-460B-876F-E1DD7FA18DD2}" dt="2025-11-14T20:05:26.877" v="914" actId="962"/>
          <ac:picMkLst>
            <pc:docMk/>
            <pc:sldMk cId="3260777916" sldId="407"/>
            <ac:picMk id="155" creationId="{9470C7A6-55DA-4454-BC27-36627CA5F100}"/>
          </ac:picMkLst>
        </pc:picChg>
      </pc:sldChg>
      <pc:sldChg chg="addSp modSp mod">
        <pc:chgData name="Stelter, Erin" userId="1d4444a4-49d7-4e03-8429-8bf286400a58" providerId="ADAL" clId="{EBC8E8A7-AEB8-460B-876F-E1DD7FA18DD2}" dt="2025-11-14T19:52:44.216" v="508" actId="962"/>
        <pc:sldMkLst>
          <pc:docMk/>
          <pc:sldMk cId="632015660" sldId="408"/>
        </pc:sldMkLst>
        <pc:spChg chg="add mod">
          <ac:chgData name="Stelter, Erin" userId="1d4444a4-49d7-4e03-8429-8bf286400a58" providerId="ADAL" clId="{EBC8E8A7-AEB8-460B-876F-E1DD7FA18DD2}" dt="2025-11-14T19:08:53.774" v="339" actId="20577"/>
          <ac:spMkLst>
            <pc:docMk/>
            <pc:sldMk cId="632015660" sldId="408"/>
            <ac:spMk id="2" creationId="{B4A674D3-C4C2-674B-96E0-A4D0D31F95A1}"/>
          </ac:spMkLst>
        </pc:spChg>
        <pc:spChg chg="mod">
          <ac:chgData name="Stelter, Erin" userId="1d4444a4-49d7-4e03-8429-8bf286400a58" providerId="ADAL" clId="{EBC8E8A7-AEB8-460B-876F-E1DD7FA18DD2}" dt="2025-11-14T19:52:42.844" v="507" actId="164"/>
          <ac:spMkLst>
            <pc:docMk/>
            <pc:sldMk cId="632015660" sldId="408"/>
            <ac:spMk id="6" creationId="{A5D853C4-2CA9-4E8F-B3C2-634475A2FD75}"/>
          </ac:spMkLst>
        </pc:spChg>
        <pc:spChg chg="mod">
          <ac:chgData name="Stelter, Erin" userId="1d4444a4-49d7-4e03-8429-8bf286400a58" providerId="ADAL" clId="{EBC8E8A7-AEB8-460B-876F-E1DD7FA18DD2}" dt="2025-11-14T19:52:42.844" v="507" actId="164"/>
          <ac:spMkLst>
            <pc:docMk/>
            <pc:sldMk cId="632015660" sldId="408"/>
            <ac:spMk id="56" creationId="{7C0DE05A-CEB4-44E7-A879-7CDBFED38CB5}"/>
          </ac:spMkLst>
        </pc:spChg>
        <pc:spChg chg="mod">
          <ac:chgData name="Stelter, Erin" userId="1d4444a4-49d7-4e03-8429-8bf286400a58" providerId="ADAL" clId="{EBC8E8A7-AEB8-460B-876F-E1DD7FA18DD2}" dt="2025-11-14T19:52:42.844" v="507" actId="164"/>
          <ac:spMkLst>
            <pc:docMk/>
            <pc:sldMk cId="632015660" sldId="408"/>
            <ac:spMk id="59" creationId="{603D506C-8331-4E68-9FFD-0D94D2A61B7F}"/>
          </ac:spMkLst>
        </pc:spChg>
        <pc:spChg chg="mod">
          <ac:chgData name="Stelter, Erin" userId="1d4444a4-49d7-4e03-8429-8bf286400a58" providerId="ADAL" clId="{EBC8E8A7-AEB8-460B-876F-E1DD7FA18DD2}" dt="2025-11-14T19:52:42.844" v="507" actId="164"/>
          <ac:spMkLst>
            <pc:docMk/>
            <pc:sldMk cId="632015660" sldId="408"/>
            <ac:spMk id="62" creationId="{53F3072B-0D56-413E-84D7-0EED864EDC8E}"/>
          </ac:spMkLst>
        </pc:spChg>
        <pc:spChg chg="mod">
          <ac:chgData name="Stelter, Erin" userId="1d4444a4-49d7-4e03-8429-8bf286400a58" providerId="ADAL" clId="{EBC8E8A7-AEB8-460B-876F-E1DD7FA18DD2}" dt="2025-11-14T19:52:42.844" v="507" actId="164"/>
          <ac:spMkLst>
            <pc:docMk/>
            <pc:sldMk cId="632015660" sldId="408"/>
            <ac:spMk id="68" creationId="{E0E22CE5-0B1F-4807-84F1-A0A616E697C9}"/>
          </ac:spMkLst>
        </pc:spChg>
        <pc:spChg chg="mod">
          <ac:chgData name="Stelter, Erin" userId="1d4444a4-49d7-4e03-8429-8bf286400a58" providerId="ADAL" clId="{EBC8E8A7-AEB8-460B-876F-E1DD7FA18DD2}" dt="2025-11-14T19:52:42.844" v="507" actId="164"/>
          <ac:spMkLst>
            <pc:docMk/>
            <pc:sldMk cId="632015660" sldId="408"/>
            <ac:spMk id="69" creationId="{46DA4F68-4E97-406A-82DE-7202147CA626}"/>
          </ac:spMkLst>
        </pc:spChg>
        <pc:spChg chg="mod">
          <ac:chgData name="Stelter, Erin" userId="1d4444a4-49d7-4e03-8429-8bf286400a58" providerId="ADAL" clId="{EBC8E8A7-AEB8-460B-876F-E1DD7FA18DD2}" dt="2025-11-14T19:52:42.844" v="507" actId="164"/>
          <ac:spMkLst>
            <pc:docMk/>
            <pc:sldMk cId="632015660" sldId="408"/>
            <ac:spMk id="92" creationId="{2E005F17-BCA9-43F1-ACDD-0061BD94935F}"/>
          </ac:spMkLst>
        </pc:spChg>
        <pc:spChg chg="mod">
          <ac:chgData name="Stelter, Erin" userId="1d4444a4-49d7-4e03-8429-8bf286400a58" providerId="ADAL" clId="{EBC8E8A7-AEB8-460B-876F-E1DD7FA18DD2}" dt="2025-11-14T19:52:42.844" v="507" actId="164"/>
          <ac:spMkLst>
            <pc:docMk/>
            <pc:sldMk cId="632015660" sldId="408"/>
            <ac:spMk id="104" creationId="{39F9CB89-8B2E-457C-A40B-666B72B173C2}"/>
          </ac:spMkLst>
        </pc:spChg>
        <pc:spChg chg="mod">
          <ac:chgData name="Stelter, Erin" userId="1d4444a4-49d7-4e03-8429-8bf286400a58" providerId="ADAL" clId="{EBC8E8A7-AEB8-460B-876F-E1DD7FA18DD2}" dt="2025-11-14T19:52:42.844" v="507" actId="164"/>
          <ac:spMkLst>
            <pc:docMk/>
            <pc:sldMk cId="632015660" sldId="408"/>
            <ac:spMk id="111" creationId="{657112A9-27D7-4940-83BA-8E500F2EEC56}"/>
          </ac:spMkLst>
        </pc:spChg>
        <pc:spChg chg="mod">
          <ac:chgData name="Stelter, Erin" userId="1d4444a4-49d7-4e03-8429-8bf286400a58" providerId="ADAL" clId="{EBC8E8A7-AEB8-460B-876F-E1DD7FA18DD2}" dt="2025-11-14T19:52:42.844" v="507" actId="164"/>
          <ac:spMkLst>
            <pc:docMk/>
            <pc:sldMk cId="632015660" sldId="408"/>
            <ac:spMk id="118" creationId="{170370C3-BEA6-4E14-8C20-D53D316AC48C}"/>
          </ac:spMkLst>
        </pc:spChg>
        <pc:grpChg chg="mod">
          <ac:chgData name="Stelter, Erin" userId="1d4444a4-49d7-4e03-8429-8bf286400a58" providerId="ADAL" clId="{EBC8E8A7-AEB8-460B-876F-E1DD7FA18DD2}" dt="2025-11-14T19:52:44.216" v="508" actId="962"/>
          <ac:grpSpMkLst>
            <pc:docMk/>
            <pc:sldMk cId="632015660" sldId="408"/>
            <ac:grpSpMk id="3" creationId="{BE23A44F-1F52-D14E-3E0C-2AEBE3D9E423}"/>
          </ac:grpSpMkLst>
        </pc:grpChg>
      </pc:sldChg>
      <pc:sldChg chg="addSp modSp mod">
        <pc:chgData name="Stelter, Erin" userId="1d4444a4-49d7-4e03-8429-8bf286400a58" providerId="ADAL" clId="{EBC8E8A7-AEB8-460B-876F-E1DD7FA18DD2}" dt="2025-11-14T20:06:15.020" v="965" actId="962"/>
        <pc:sldMkLst>
          <pc:docMk/>
          <pc:sldMk cId="3531489798" sldId="409"/>
        </pc:sldMkLst>
        <pc:spChg chg="add mod">
          <ac:chgData name="Stelter, Erin" userId="1d4444a4-49d7-4e03-8429-8bf286400a58" providerId="ADAL" clId="{EBC8E8A7-AEB8-460B-876F-E1DD7FA18DD2}" dt="2025-11-14T19:09:25.509" v="352" actId="20577"/>
          <ac:spMkLst>
            <pc:docMk/>
            <pc:sldMk cId="3531489798" sldId="409"/>
            <ac:spMk id="4" creationId="{4AEC9CE0-5053-29F3-E624-0DBE1692FFBE}"/>
          </ac:spMkLst>
        </pc:spChg>
        <pc:spChg chg="mod">
          <ac:chgData name="Stelter, Erin" userId="1d4444a4-49d7-4e03-8429-8bf286400a58" providerId="ADAL" clId="{EBC8E8A7-AEB8-460B-876F-E1DD7FA18DD2}" dt="2025-11-14T19:56:28.859" v="523" actId="164"/>
          <ac:spMkLst>
            <pc:docMk/>
            <pc:sldMk cId="3531489798" sldId="409"/>
            <ac:spMk id="6" creationId="{A5D853C4-2CA9-4E8F-B3C2-634475A2FD75}"/>
          </ac:spMkLst>
        </pc:spChg>
        <pc:spChg chg="mod">
          <ac:chgData name="Stelter, Erin" userId="1d4444a4-49d7-4e03-8429-8bf286400a58" providerId="ADAL" clId="{EBC8E8A7-AEB8-460B-876F-E1DD7FA18DD2}" dt="2025-11-14T19:56:28.859" v="523" actId="164"/>
          <ac:spMkLst>
            <pc:docMk/>
            <pc:sldMk cId="3531489798" sldId="409"/>
            <ac:spMk id="60" creationId="{7DA11EC0-9C97-4E95-8F70-055341766DA5}"/>
          </ac:spMkLst>
        </pc:spChg>
        <pc:spChg chg="mod">
          <ac:chgData name="Stelter, Erin" userId="1d4444a4-49d7-4e03-8429-8bf286400a58" providerId="ADAL" clId="{EBC8E8A7-AEB8-460B-876F-E1DD7FA18DD2}" dt="2025-11-14T19:56:28.859" v="523" actId="164"/>
          <ac:spMkLst>
            <pc:docMk/>
            <pc:sldMk cId="3531489798" sldId="409"/>
            <ac:spMk id="63" creationId="{75CA6E76-A654-425B-9800-770DCF3EE6F0}"/>
          </ac:spMkLst>
        </pc:spChg>
        <pc:spChg chg="mod">
          <ac:chgData name="Stelter, Erin" userId="1d4444a4-49d7-4e03-8429-8bf286400a58" providerId="ADAL" clId="{EBC8E8A7-AEB8-460B-876F-E1DD7FA18DD2}" dt="2025-11-14T19:56:28.859" v="523" actId="164"/>
          <ac:spMkLst>
            <pc:docMk/>
            <pc:sldMk cId="3531489798" sldId="409"/>
            <ac:spMk id="65" creationId="{089DD64E-265B-4E1E-8628-34C6FF7B4778}"/>
          </ac:spMkLst>
        </pc:spChg>
        <pc:spChg chg="mod">
          <ac:chgData name="Stelter, Erin" userId="1d4444a4-49d7-4e03-8429-8bf286400a58" providerId="ADAL" clId="{EBC8E8A7-AEB8-460B-876F-E1DD7FA18DD2}" dt="2025-11-14T19:56:28.859" v="523" actId="164"/>
          <ac:spMkLst>
            <pc:docMk/>
            <pc:sldMk cId="3531489798" sldId="409"/>
            <ac:spMk id="69" creationId="{46DA4F68-4E97-406A-82DE-7202147CA626}"/>
          </ac:spMkLst>
        </pc:spChg>
        <pc:spChg chg="mod">
          <ac:chgData name="Stelter, Erin" userId="1d4444a4-49d7-4e03-8429-8bf286400a58" providerId="ADAL" clId="{EBC8E8A7-AEB8-460B-876F-E1DD7FA18DD2}" dt="2025-11-14T19:56:28.859" v="523" actId="164"/>
          <ac:spMkLst>
            <pc:docMk/>
            <pc:sldMk cId="3531489798" sldId="409"/>
            <ac:spMk id="94" creationId="{738C3E24-7183-4036-981D-1E7A58D0F2B9}"/>
          </ac:spMkLst>
        </pc:spChg>
        <pc:spChg chg="mod">
          <ac:chgData name="Stelter, Erin" userId="1d4444a4-49d7-4e03-8429-8bf286400a58" providerId="ADAL" clId="{EBC8E8A7-AEB8-460B-876F-E1DD7FA18DD2}" dt="2025-11-14T19:56:28.859" v="523" actId="164"/>
          <ac:spMkLst>
            <pc:docMk/>
            <pc:sldMk cId="3531489798" sldId="409"/>
            <ac:spMk id="102" creationId="{A2938417-C45A-4024-8418-2C99C93B2B30}"/>
          </ac:spMkLst>
        </pc:spChg>
        <pc:spChg chg="mod">
          <ac:chgData name="Stelter, Erin" userId="1d4444a4-49d7-4e03-8429-8bf286400a58" providerId="ADAL" clId="{EBC8E8A7-AEB8-460B-876F-E1DD7FA18DD2}" dt="2025-11-14T19:56:28.859" v="523" actId="164"/>
          <ac:spMkLst>
            <pc:docMk/>
            <pc:sldMk cId="3531489798" sldId="409"/>
            <ac:spMk id="106" creationId="{BC2EBBEE-E22A-4304-B074-F66197356D6C}"/>
          </ac:spMkLst>
        </pc:spChg>
        <pc:spChg chg="mod">
          <ac:chgData name="Stelter, Erin" userId="1d4444a4-49d7-4e03-8429-8bf286400a58" providerId="ADAL" clId="{EBC8E8A7-AEB8-460B-876F-E1DD7FA18DD2}" dt="2025-11-14T19:56:28.859" v="523" actId="164"/>
          <ac:spMkLst>
            <pc:docMk/>
            <pc:sldMk cId="3531489798" sldId="409"/>
            <ac:spMk id="110" creationId="{5B65AB07-D5B7-4C49-8CC1-3C30DBAA4F92}"/>
          </ac:spMkLst>
        </pc:spChg>
        <pc:spChg chg="mod">
          <ac:chgData name="Stelter, Erin" userId="1d4444a4-49d7-4e03-8429-8bf286400a58" providerId="ADAL" clId="{EBC8E8A7-AEB8-460B-876F-E1DD7FA18DD2}" dt="2025-11-14T19:56:28.859" v="523" actId="164"/>
          <ac:spMkLst>
            <pc:docMk/>
            <pc:sldMk cId="3531489798" sldId="409"/>
            <ac:spMk id="115" creationId="{D2E28279-4F8F-41CF-B7FB-A12069D13BB2}"/>
          </ac:spMkLst>
        </pc:spChg>
        <pc:grpChg chg="mod">
          <ac:chgData name="Stelter, Erin" userId="1d4444a4-49d7-4e03-8429-8bf286400a58" providerId="ADAL" clId="{EBC8E8A7-AEB8-460B-876F-E1DD7FA18DD2}" dt="2025-11-14T20:06:12.552" v="961" actId="962"/>
          <ac:grpSpMkLst>
            <pc:docMk/>
            <pc:sldMk cId="3531489798" sldId="409"/>
            <ac:grpSpMk id="2" creationId="{D570E7BF-C12F-4231-A0A7-86A41CE3C3BF}"/>
          </ac:grpSpMkLst>
        </pc:grpChg>
        <pc:grpChg chg="mod">
          <ac:chgData name="Stelter, Erin" userId="1d4444a4-49d7-4e03-8429-8bf286400a58" providerId="ADAL" clId="{EBC8E8A7-AEB8-460B-876F-E1DD7FA18DD2}" dt="2025-11-14T20:06:13.098" v="962" actId="962"/>
          <ac:grpSpMkLst>
            <pc:docMk/>
            <pc:sldMk cId="3531489798" sldId="409"/>
            <ac:grpSpMk id="3" creationId="{B3D971D4-070A-4F79-9610-15346057E238}"/>
          </ac:grpSpMkLst>
        </pc:grpChg>
        <pc:grpChg chg="mod">
          <ac:chgData name="Stelter, Erin" userId="1d4444a4-49d7-4e03-8429-8bf286400a58" providerId="ADAL" clId="{EBC8E8A7-AEB8-460B-876F-E1DD7FA18DD2}" dt="2025-11-14T20:06:11.917" v="960" actId="962"/>
          <ac:grpSpMkLst>
            <pc:docMk/>
            <pc:sldMk cId="3531489798" sldId="409"/>
            <ac:grpSpMk id="5" creationId="{6F8428CF-300C-4223-8439-90513B72A228}"/>
          </ac:grpSpMkLst>
        </pc:grpChg>
        <pc:grpChg chg="mod">
          <ac:chgData name="Stelter, Erin" userId="1d4444a4-49d7-4e03-8429-8bf286400a58" providerId="ADAL" clId="{EBC8E8A7-AEB8-460B-876F-E1DD7FA18DD2}" dt="2025-11-14T20:06:14.283" v="964" actId="962"/>
          <ac:grpSpMkLst>
            <pc:docMk/>
            <pc:sldMk cId="3531489798" sldId="409"/>
            <ac:grpSpMk id="7" creationId="{8ACFBF76-C874-4103-BF29-138AF07015A5}"/>
          </ac:grpSpMkLst>
        </pc:grpChg>
        <pc:grpChg chg="mod">
          <ac:chgData name="Stelter, Erin" userId="1d4444a4-49d7-4e03-8429-8bf286400a58" providerId="ADAL" clId="{EBC8E8A7-AEB8-460B-876F-E1DD7FA18DD2}" dt="2025-11-14T20:06:13.649" v="963" actId="962"/>
          <ac:grpSpMkLst>
            <pc:docMk/>
            <pc:sldMk cId="3531489798" sldId="409"/>
            <ac:grpSpMk id="8" creationId="{7020CFE3-A9A7-43A1-A453-8B33EB655A8D}"/>
          </ac:grpSpMkLst>
        </pc:grpChg>
        <pc:grpChg chg="mod">
          <ac:chgData name="Stelter, Erin" userId="1d4444a4-49d7-4e03-8429-8bf286400a58" providerId="ADAL" clId="{EBC8E8A7-AEB8-460B-876F-E1DD7FA18DD2}" dt="2025-11-14T20:06:15.020" v="965" actId="962"/>
          <ac:grpSpMkLst>
            <pc:docMk/>
            <pc:sldMk cId="3531489798" sldId="409"/>
            <ac:grpSpMk id="9" creationId="{35BB8358-AECA-4688-98EE-45EF48C960CE}"/>
          </ac:grpSpMkLst>
        </pc:grpChg>
        <pc:grpChg chg="mod">
          <ac:chgData name="Stelter, Erin" userId="1d4444a4-49d7-4e03-8429-8bf286400a58" providerId="ADAL" clId="{EBC8E8A7-AEB8-460B-876F-E1DD7FA18DD2}" dt="2025-11-14T20:06:05.438" v="955" actId="962"/>
          <ac:grpSpMkLst>
            <pc:docMk/>
            <pc:sldMk cId="3531489798" sldId="409"/>
            <ac:grpSpMk id="10" creationId="{047FAD49-1086-465F-BF9D-CC7131B510AC}"/>
          </ac:grpSpMkLst>
        </pc:grpChg>
        <pc:grpChg chg="mod">
          <ac:chgData name="Stelter, Erin" userId="1d4444a4-49d7-4e03-8429-8bf286400a58" providerId="ADAL" clId="{EBC8E8A7-AEB8-460B-876F-E1DD7FA18DD2}" dt="2025-11-14T20:06:07.138" v="956" actId="962"/>
          <ac:grpSpMkLst>
            <pc:docMk/>
            <pc:sldMk cId="3531489798" sldId="409"/>
            <ac:grpSpMk id="11" creationId="{36B8DFC6-4946-4468-ABBE-628883A656A6}"/>
          </ac:grpSpMkLst>
        </pc:grpChg>
        <pc:grpChg chg="mod">
          <ac:chgData name="Stelter, Erin" userId="1d4444a4-49d7-4e03-8429-8bf286400a58" providerId="ADAL" clId="{EBC8E8A7-AEB8-460B-876F-E1DD7FA18DD2}" dt="2025-11-14T20:06:04.534" v="954" actId="962"/>
          <ac:grpSpMkLst>
            <pc:docMk/>
            <pc:sldMk cId="3531489798" sldId="409"/>
            <ac:grpSpMk id="12" creationId="{0C4EF56B-093E-4E0B-A02B-A95979909E2D}"/>
          </ac:grpSpMkLst>
        </pc:grpChg>
        <pc:grpChg chg="mod">
          <ac:chgData name="Stelter, Erin" userId="1d4444a4-49d7-4e03-8429-8bf286400a58" providerId="ADAL" clId="{EBC8E8A7-AEB8-460B-876F-E1DD7FA18DD2}" dt="2025-11-14T20:06:08.284" v="957" actId="962"/>
          <ac:grpSpMkLst>
            <pc:docMk/>
            <pc:sldMk cId="3531489798" sldId="409"/>
            <ac:grpSpMk id="13" creationId="{528EAC0F-A8CC-4727-9ECA-DD6A155B0380}"/>
          </ac:grpSpMkLst>
        </pc:grpChg>
        <pc:grpChg chg="mod">
          <ac:chgData name="Stelter, Erin" userId="1d4444a4-49d7-4e03-8429-8bf286400a58" providerId="ADAL" clId="{EBC8E8A7-AEB8-460B-876F-E1DD7FA18DD2}" dt="2025-11-14T19:56:30.208" v="524" actId="962"/>
          <ac:grpSpMkLst>
            <pc:docMk/>
            <pc:sldMk cId="3531489798" sldId="409"/>
            <ac:grpSpMk id="14" creationId="{741B3620-6BD9-EC5C-1336-86389ABCE848}"/>
          </ac:grpSpMkLst>
        </pc:grpChg>
        <pc:picChg chg="mod">
          <ac:chgData name="Stelter, Erin" userId="1d4444a4-49d7-4e03-8429-8bf286400a58" providerId="ADAL" clId="{EBC8E8A7-AEB8-460B-876F-E1DD7FA18DD2}" dt="2025-11-14T20:06:10.766" v="959" actId="962"/>
          <ac:picMkLst>
            <pc:docMk/>
            <pc:sldMk cId="3531489798" sldId="409"/>
            <ac:picMk id="155" creationId="{9470C7A6-55DA-4454-BC27-36627CA5F100}"/>
          </ac:picMkLst>
        </pc:picChg>
      </pc:sldChg>
      <pc:sldChg chg="addSp modSp mod">
        <pc:chgData name="Stelter, Erin" userId="1d4444a4-49d7-4e03-8429-8bf286400a58" providerId="ADAL" clId="{EBC8E8A7-AEB8-460B-876F-E1DD7FA18DD2}" dt="2025-11-14T20:06:48.524" v="994" actId="962"/>
        <pc:sldMkLst>
          <pc:docMk/>
          <pc:sldMk cId="2667229455" sldId="410"/>
        </pc:sldMkLst>
        <pc:spChg chg="add mod">
          <ac:chgData name="Stelter, Erin" userId="1d4444a4-49d7-4e03-8429-8bf286400a58" providerId="ADAL" clId="{EBC8E8A7-AEB8-460B-876F-E1DD7FA18DD2}" dt="2025-11-14T19:09:30.061" v="354" actId="20577"/>
          <ac:spMkLst>
            <pc:docMk/>
            <pc:sldMk cId="2667229455" sldId="410"/>
            <ac:spMk id="2" creationId="{093079AC-E4D6-A800-759B-01A49E0CC65F}"/>
          </ac:spMkLst>
        </pc:spChg>
        <pc:spChg chg="add mod">
          <ac:chgData name="Stelter, Erin" userId="1d4444a4-49d7-4e03-8429-8bf286400a58" providerId="ADAL" clId="{EBC8E8A7-AEB8-460B-876F-E1DD7FA18DD2}" dt="2025-11-14T19:57:01.966" v="526" actId="164"/>
          <ac:spMkLst>
            <pc:docMk/>
            <pc:sldMk cId="2667229455" sldId="410"/>
            <ac:spMk id="3" creationId="{1656C5B2-3038-B8F5-D701-35774E2D2E27}"/>
          </ac:spMkLst>
        </pc:spChg>
        <pc:spChg chg="mod">
          <ac:chgData name="Stelter, Erin" userId="1d4444a4-49d7-4e03-8429-8bf286400a58" providerId="ADAL" clId="{EBC8E8A7-AEB8-460B-876F-E1DD7FA18DD2}" dt="2025-11-14T20:06:20.332" v="966" actId="962"/>
          <ac:spMkLst>
            <pc:docMk/>
            <pc:sldMk cId="2667229455" sldId="410"/>
            <ac:spMk id="6" creationId="{A5D853C4-2CA9-4E8F-B3C2-634475A2FD75}"/>
          </ac:spMkLst>
        </pc:spChg>
        <pc:spChg chg="add mod">
          <ac:chgData name="Stelter, Erin" userId="1d4444a4-49d7-4e03-8429-8bf286400a58" providerId="ADAL" clId="{EBC8E8A7-AEB8-460B-876F-E1DD7FA18DD2}" dt="2025-11-14T19:57:01.966" v="526" actId="164"/>
          <ac:spMkLst>
            <pc:docMk/>
            <pc:sldMk cId="2667229455" sldId="410"/>
            <ac:spMk id="11" creationId="{E3D9397C-FB0D-1603-5A81-572FDD6F451D}"/>
          </ac:spMkLst>
        </pc:spChg>
        <pc:spChg chg="add mod">
          <ac:chgData name="Stelter, Erin" userId="1d4444a4-49d7-4e03-8429-8bf286400a58" providerId="ADAL" clId="{EBC8E8A7-AEB8-460B-876F-E1DD7FA18DD2}" dt="2025-11-14T19:57:01.966" v="526" actId="164"/>
          <ac:spMkLst>
            <pc:docMk/>
            <pc:sldMk cId="2667229455" sldId="410"/>
            <ac:spMk id="12" creationId="{432677EE-F0D4-6524-8D5E-C501D3149DFC}"/>
          </ac:spMkLst>
        </pc:spChg>
        <pc:spChg chg="add mod">
          <ac:chgData name="Stelter, Erin" userId="1d4444a4-49d7-4e03-8429-8bf286400a58" providerId="ADAL" clId="{EBC8E8A7-AEB8-460B-876F-E1DD7FA18DD2}" dt="2025-11-14T19:57:01.966" v="526" actId="164"/>
          <ac:spMkLst>
            <pc:docMk/>
            <pc:sldMk cId="2667229455" sldId="410"/>
            <ac:spMk id="13" creationId="{E92B8945-3765-549F-DA93-E84809B58CB9}"/>
          </ac:spMkLst>
        </pc:spChg>
        <pc:spChg chg="add mod">
          <ac:chgData name="Stelter, Erin" userId="1d4444a4-49d7-4e03-8429-8bf286400a58" providerId="ADAL" clId="{EBC8E8A7-AEB8-460B-876F-E1DD7FA18DD2}" dt="2025-11-14T19:56:53.727" v="525" actId="571"/>
          <ac:spMkLst>
            <pc:docMk/>
            <pc:sldMk cId="2667229455" sldId="410"/>
            <ac:spMk id="14" creationId="{ADD204E3-A0F7-7764-3EE8-912D62F09247}"/>
          </ac:spMkLst>
        </pc:spChg>
        <pc:spChg chg="add mod">
          <ac:chgData name="Stelter, Erin" userId="1d4444a4-49d7-4e03-8429-8bf286400a58" providerId="ADAL" clId="{EBC8E8A7-AEB8-460B-876F-E1DD7FA18DD2}" dt="2025-11-14T19:57:01.966" v="526" actId="164"/>
          <ac:spMkLst>
            <pc:docMk/>
            <pc:sldMk cId="2667229455" sldId="410"/>
            <ac:spMk id="15" creationId="{93FC3799-6F9C-F592-5969-26838BB808E5}"/>
          </ac:spMkLst>
        </pc:spChg>
        <pc:spChg chg="add mod">
          <ac:chgData name="Stelter, Erin" userId="1d4444a4-49d7-4e03-8429-8bf286400a58" providerId="ADAL" clId="{EBC8E8A7-AEB8-460B-876F-E1DD7FA18DD2}" dt="2025-11-14T19:56:53.727" v="525" actId="571"/>
          <ac:spMkLst>
            <pc:docMk/>
            <pc:sldMk cId="2667229455" sldId="410"/>
            <ac:spMk id="16" creationId="{B6D151A6-35A0-605D-7ABC-7C1C073783EA}"/>
          </ac:spMkLst>
        </pc:spChg>
        <pc:spChg chg="add mod">
          <ac:chgData name="Stelter, Erin" userId="1d4444a4-49d7-4e03-8429-8bf286400a58" providerId="ADAL" clId="{EBC8E8A7-AEB8-460B-876F-E1DD7FA18DD2}" dt="2025-11-14T19:57:01.966" v="526" actId="164"/>
          <ac:spMkLst>
            <pc:docMk/>
            <pc:sldMk cId="2667229455" sldId="410"/>
            <ac:spMk id="22" creationId="{B799DBE7-6281-BD3C-2166-BFE483BBBA72}"/>
          </ac:spMkLst>
        </pc:spChg>
        <pc:spChg chg="add mod">
          <ac:chgData name="Stelter, Erin" userId="1d4444a4-49d7-4e03-8429-8bf286400a58" providerId="ADAL" clId="{EBC8E8A7-AEB8-460B-876F-E1DD7FA18DD2}" dt="2025-11-14T19:56:53.727" v="525" actId="571"/>
          <ac:spMkLst>
            <pc:docMk/>
            <pc:sldMk cId="2667229455" sldId="410"/>
            <ac:spMk id="25" creationId="{EA7E6036-CF00-BAD9-F5ED-FA5CF3D52FF1}"/>
          </ac:spMkLst>
        </pc:spChg>
        <pc:spChg chg="add mod">
          <ac:chgData name="Stelter, Erin" userId="1d4444a4-49d7-4e03-8429-8bf286400a58" providerId="ADAL" clId="{EBC8E8A7-AEB8-460B-876F-E1DD7FA18DD2}" dt="2025-11-14T19:56:53.727" v="525" actId="571"/>
          <ac:spMkLst>
            <pc:docMk/>
            <pc:sldMk cId="2667229455" sldId="410"/>
            <ac:spMk id="29" creationId="{46D2892D-666A-C0F0-4D6B-61CE7D0FFCBD}"/>
          </ac:spMkLst>
        </pc:spChg>
        <pc:spChg chg="mod">
          <ac:chgData name="Stelter, Erin" userId="1d4444a4-49d7-4e03-8429-8bf286400a58" providerId="ADAL" clId="{EBC8E8A7-AEB8-460B-876F-E1DD7FA18DD2}" dt="2025-11-14T20:06:21.189" v="967" actId="962"/>
          <ac:spMkLst>
            <pc:docMk/>
            <pc:sldMk cId="2667229455" sldId="410"/>
            <ac:spMk id="56" creationId="{7C0DE05A-CEB4-44E7-A879-7CDBFED38CB5}"/>
          </ac:spMkLst>
        </pc:spChg>
        <pc:spChg chg="mod">
          <ac:chgData name="Stelter, Erin" userId="1d4444a4-49d7-4e03-8429-8bf286400a58" providerId="ADAL" clId="{EBC8E8A7-AEB8-460B-876F-E1DD7FA18DD2}" dt="2025-11-14T20:06:31.241" v="968" actId="962"/>
          <ac:spMkLst>
            <pc:docMk/>
            <pc:sldMk cId="2667229455" sldId="410"/>
            <ac:spMk id="57" creationId="{5591187D-8BAD-45A0-ACE6-A902E64287C8}"/>
          </ac:spMkLst>
        </pc:spChg>
        <pc:spChg chg="mod">
          <ac:chgData name="Stelter, Erin" userId="1d4444a4-49d7-4e03-8429-8bf286400a58" providerId="ADAL" clId="{EBC8E8A7-AEB8-460B-876F-E1DD7FA18DD2}" dt="2025-11-14T20:06:31.870" v="969" actId="962"/>
          <ac:spMkLst>
            <pc:docMk/>
            <pc:sldMk cId="2667229455" sldId="410"/>
            <ac:spMk id="58" creationId="{43A53DFB-3634-4F2F-B917-CA11F4DCAECB}"/>
          </ac:spMkLst>
        </pc:spChg>
        <pc:spChg chg="mod">
          <ac:chgData name="Stelter, Erin" userId="1d4444a4-49d7-4e03-8429-8bf286400a58" providerId="ADAL" clId="{EBC8E8A7-AEB8-460B-876F-E1DD7FA18DD2}" dt="2025-11-14T20:06:32.497" v="970" actId="962"/>
          <ac:spMkLst>
            <pc:docMk/>
            <pc:sldMk cId="2667229455" sldId="410"/>
            <ac:spMk id="59" creationId="{603D506C-8331-4E68-9FFD-0D94D2A61B7F}"/>
          </ac:spMkLst>
        </pc:spChg>
        <pc:spChg chg="mod">
          <ac:chgData name="Stelter, Erin" userId="1d4444a4-49d7-4e03-8429-8bf286400a58" providerId="ADAL" clId="{EBC8E8A7-AEB8-460B-876F-E1DD7FA18DD2}" dt="2025-11-14T20:06:33.103" v="971" actId="962"/>
          <ac:spMkLst>
            <pc:docMk/>
            <pc:sldMk cId="2667229455" sldId="410"/>
            <ac:spMk id="60" creationId="{7DA11EC0-9C97-4E95-8F70-055341766DA5}"/>
          </ac:spMkLst>
        </pc:spChg>
        <pc:spChg chg="mod">
          <ac:chgData name="Stelter, Erin" userId="1d4444a4-49d7-4e03-8429-8bf286400a58" providerId="ADAL" clId="{EBC8E8A7-AEB8-460B-876F-E1DD7FA18DD2}" dt="2025-11-14T20:06:33.723" v="972" actId="962"/>
          <ac:spMkLst>
            <pc:docMk/>
            <pc:sldMk cId="2667229455" sldId="410"/>
            <ac:spMk id="61" creationId="{A52C141E-7BC5-4C6E-8C76-8095DA53BCBA}"/>
          </ac:spMkLst>
        </pc:spChg>
        <pc:spChg chg="mod">
          <ac:chgData name="Stelter, Erin" userId="1d4444a4-49d7-4e03-8429-8bf286400a58" providerId="ADAL" clId="{EBC8E8A7-AEB8-460B-876F-E1DD7FA18DD2}" dt="2025-11-14T20:06:34.297" v="973" actId="962"/>
          <ac:spMkLst>
            <pc:docMk/>
            <pc:sldMk cId="2667229455" sldId="410"/>
            <ac:spMk id="62" creationId="{53F3072B-0D56-413E-84D7-0EED864EDC8E}"/>
          </ac:spMkLst>
        </pc:spChg>
        <pc:spChg chg="mod">
          <ac:chgData name="Stelter, Erin" userId="1d4444a4-49d7-4e03-8429-8bf286400a58" providerId="ADAL" clId="{EBC8E8A7-AEB8-460B-876F-E1DD7FA18DD2}" dt="2025-11-14T20:06:34.838" v="974" actId="962"/>
          <ac:spMkLst>
            <pc:docMk/>
            <pc:sldMk cId="2667229455" sldId="410"/>
            <ac:spMk id="63" creationId="{75CA6E76-A654-425B-9800-770DCF3EE6F0}"/>
          </ac:spMkLst>
        </pc:spChg>
        <pc:spChg chg="mod">
          <ac:chgData name="Stelter, Erin" userId="1d4444a4-49d7-4e03-8429-8bf286400a58" providerId="ADAL" clId="{EBC8E8A7-AEB8-460B-876F-E1DD7FA18DD2}" dt="2025-11-14T20:06:35.386" v="975" actId="962"/>
          <ac:spMkLst>
            <pc:docMk/>
            <pc:sldMk cId="2667229455" sldId="410"/>
            <ac:spMk id="64" creationId="{EB441257-F6BA-4D8F-A53B-66D475D75833}"/>
          </ac:spMkLst>
        </pc:spChg>
        <pc:spChg chg="mod">
          <ac:chgData name="Stelter, Erin" userId="1d4444a4-49d7-4e03-8429-8bf286400a58" providerId="ADAL" clId="{EBC8E8A7-AEB8-460B-876F-E1DD7FA18DD2}" dt="2025-11-14T20:06:35.920" v="976" actId="962"/>
          <ac:spMkLst>
            <pc:docMk/>
            <pc:sldMk cId="2667229455" sldId="410"/>
            <ac:spMk id="65" creationId="{089DD64E-265B-4E1E-8628-34C6FF7B4778}"/>
          </ac:spMkLst>
        </pc:spChg>
        <pc:spChg chg="mod">
          <ac:chgData name="Stelter, Erin" userId="1d4444a4-49d7-4e03-8429-8bf286400a58" providerId="ADAL" clId="{EBC8E8A7-AEB8-460B-876F-E1DD7FA18DD2}" dt="2025-11-14T20:06:36.458" v="977" actId="962"/>
          <ac:spMkLst>
            <pc:docMk/>
            <pc:sldMk cId="2667229455" sldId="410"/>
            <ac:spMk id="66" creationId="{7ACB6E94-37CF-4D04-9A61-1F591320E2A1}"/>
          </ac:spMkLst>
        </pc:spChg>
        <pc:spChg chg="mod">
          <ac:chgData name="Stelter, Erin" userId="1d4444a4-49d7-4e03-8429-8bf286400a58" providerId="ADAL" clId="{EBC8E8A7-AEB8-460B-876F-E1DD7FA18DD2}" dt="2025-11-14T20:06:37.093" v="978" actId="962"/>
          <ac:spMkLst>
            <pc:docMk/>
            <pc:sldMk cId="2667229455" sldId="410"/>
            <ac:spMk id="68" creationId="{E0E22CE5-0B1F-4807-84F1-A0A616E697C9}"/>
          </ac:spMkLst>
        </pc:spChg>
        <pc:spChg chg="mod">
          <ac:chgData name="Stelter, Erin" userId="1d4444a4-49d7-4e03-8429-8bf286400a58" providerId="ADAL" clId="{EBC8E8A7-AEB8-460B-876F-E1DD7FA18DD2}" dt="2025-11-14T20:06:37.616" v="979" actId="962"/>
          <ac:spMkLst>
            <pc:docMk/>
            <pc:sldMk cId="2667229455" sldId="410"/>
            <ac:spMk id="69" creationId="{46DA4F68-4E97-406A-82DE-7202147CA626}"/>
          </ac:spMkLst>
        </pc:spChg>
        <pc:spChg chg="mod">
          <ac:chgData name="Stelter, Erin" userId="1d4444a4-49d7-4e03-8429-8bf286400a58" providerId="ADAL" clId="{EBC8E8A7-AEB8-460B-876F-E1DD7FA18DD2}" dt="2025-11-14T20:06:38.458" v="980" actId="962"/>
          <ac:spMkLst>
            <pc:docMk/>
            <pc:sldMk cId="2667229455" sldId="410"/>
            <ac:spMk id="70" creationId="{E329F572-6616-4FF7-8D80-6032C0A99DC4}"/>
          </ac:spMkLst>
        </pc:spChg>
        <pc:spChg chg="mod">
          <ac:chgData name="Stelter, Erin" userId="1d4444a4-49d7-4e03-8429-8bf286400a58" providerId="ADAL" clId="{EBC8E8A7-AEB8-460B-876F-E1DD7FA18DD2}" dt="2025-11-14T20:06:39.141" v="981" actId="962"/>
          <ac:spMkLst>
            <pc:docMk/>
            <pc:sldMk cId="2667229455" sldId="410"/>
            <ac:spMk id="71" creationId="{C25469B0-12A4-4230-825D-14EAE2FD586F}"/>
          </ac:spMkLst>
        </pc:spChg>
        <pc:spChg chg="mod">
          <ac:chgData name="Stelter, Erin" userId="1d4444a4-49d7-4e03-8429-8bf286400a58" providerId="ADAL" clId="{EBC8E8A7-AEB8-460B-876F-E1DD7FA18DD2}" dt="2025-11-14T20:06:39.793" v="982" actId="962"/>
          <ac:spMkLst>
            <pc:docMk/>
            <pc:sldMk cId="2667229455" sldId="410"/>
            <ac:spMk id="77" creationId="{608B5126-E651-4D03-80C6-6AA826E6B64C}"/>
          </ac:spMkLst>
        </pc:spChg>
        <pc:spChg chg="mod">
          <ac:chgData name="Stelter, Erin" userId="1d4444a4-49d7-4e03-8429-8bf286400a58" providerId="ADAL" clId="{EBC8E8A7-AEB8-460B-876F-E1DD7FA18DD2}" dt="2025-11-14T20:06:40.442" v="983" actId="962"/>
          <ac:spMkLst>
            <pc:docMk/>
            <pc:sldMk cId="2667229455" sldId="410"/>
            <ac:spMk id="78" creationId="{91C08440-48C1-4811-AC45-0982B357FF50}"/>
          </ac:spMkLst>
        </pc:spChg>
        <pc:spChg chg="mod">
          <ac:chgData name="Stelter, Erin" userId="1d4444a4-49d7-4e03-8429-8bf286400a58" providerId="ADAL" clId="{EBC8E8A7-AEB8-460B-876F-E1DD7FA18DD2}" dt="2025-11-14T20:06:41.078" v="984" actId="962"/>
          <ac:spMkLst>
            <pc:docMk/>
            <pc:sldMk cId="2667229455" sldId="410"/>
            <ac:spMk id="91" creationId="{12B2E552-99AB-414C-BAA5-259613837779}"/>
          </ac:spMkLst>
        </pc:spChg>
        <pc:spChg chg="mod">
          <ac:chgData name="Stelter, Erin" userId="1d4444a4-49d7-4e03-8429-8bf286400a58" providerId="ADAL" clId="{EBC8E8A7-AEB8-460B-876F-E1DD7FA18DD2}" dt="2025-11-14T20:06:41.904" v="985" actId="962"/>
          <ac:spMkLst>
            <pc:docMk/>
            <pc:sldMk cId="2667229455" sldId="410"/>
            <ac:spMk id="92" creationId="{2E005F17-BCA9-43F1-ACDD-0061BD94935F}"/>
          </ac:spMkLst>
        </pc:spChg>
        <pc:spChg chg="mod">
          <ac:chgData name="Stelter, Erin" userId="1d4444a4-49d7-4e03-8429-8bf286400a58" providerId="ADAL" clId="{EBC8E8A7-AEB8-460B-876F-E1DD7FA18DD2}" dt="2025-11-14T20:06:42.690" v="986" actId="962"/>
          <ac:spMkLst>
            <pc:docMk/>
            <pc:sldMk cId="2667229455" sldId="410"/>
            <ac:spMk id="94" creationId="{738C3E24-7183-4036-981D-1E7A58D0F2B9}"/>
          </ac:spMkLst>
        </pc:spChg>
        <pc:spChg chg="mod">
          <ac:chgData name="Stelter, Erin" userId="1d4444a4-49d7-4e03-8429-8bf286400a58" providerId="ADAL" clId="{EBC8E8A7-AEB8-460B-876F-E1DD7FA18DD2}" dt="2025-11-14T20:06:43.425" v="987" actId="962"/>
          <ac:spMkLst>
            <pc:docMk/>
            <pc:sldMk cId="2667229455" sldId="410"/>
            <ac:spMk id="95" creationId="{FB0DFCD9-574C-4B27-953E-DE1BA32BE721}"/>
          </ac:spMkLst>
        </pc:spChg>
        <pc:spChg chg="mod">
          <ac:chgData name="Stelter, Erin" userId="1d4444a4-49d7-4e03-8429-8bf286400a58" providerId="ADAL" clId="{EBC8E8A7-AEB8-460B-876F-E1DD7FA18DD2}" dt="2025-11-14T20:06:44.156" v="988" actId="962"/>
          <ac:spMkLst>
            <pc:docMk/>
            <pc:sldMk cId="2667229455" sldId="410"/>
            <ac:spMk id="96" creationId="{FA08D9E2-BF74-4B45-AE1E-1DCC300FCB38}"/>
          </ac:spMkLst>
        </pc:spChg>
        <pc:spChg chg="mod">
          <ac:chgData name="Stelter, Erin" userId="1d4444a4-49d7-4e03-8429-8bf286400a58" providerId="ADAL" clId="{EBC8E8A7-AEB8-460B-876F-E1DD7FA18DD2}" dt="2025-11-14T20:06:44.840" v="989" actId="962"/>
          <ac:spMkLst>
            <pc:docMk/>
            <pc:sldMk cId="2667229455" sldId="410"/>
            <ac:spMk id="97" creationId="{49B91C9C-058B-4A12-B62B-00D7CCA2145F}"/>
          </ac:spMkLst>
        </pc:spChg>
        <pc:spChg chg="mod">
          <ac:chgData name="Stelter, Erin" userId="1d4444a4-49d7-4e03-8429-8bf286400a58" providerId="ADAL" clId="{EBC8E8A7-AEB8-460B-876F-E1DD7FA18DD2}" dt="2025-11-14T20:06:45.521" v="990" actId="962"/>
          <ac:spMkLst>
            <pc:docMk/>
            <pc:sldMk cId="2667229455" sldId="410"/>
            <ac:spMk id="102" creationId="{A2938417-C45A-4024-8418-2C99C93B2B30}"/>
          </ac:spMkLst>
        </pc:spChg>
        <pc:spChg chg="mod">
          <ac:chgData name="Stelter, Erin" userId="1d4444a4-49d7-4e03-8429-8bf286400a58" providerId="ADAL" clId="{EBC8E8A7-AEB8-460B-876F-E1DD7FA18DD2}" dt="2025-11-14T20:06:46.188" v="991" actId="962"/>
          <ac:spMkLst>
            <pc:docMk/>
            <pc:sldMk cId="2667229455" sldId="410"/>
            <ac:spMk id="103" creationId="{D2454989-FBE8-4C6E-AFD6-9E275EE04D43}"/>
          </ac:spMkLst>
        </pc:spChg>
        <pc:spChg chg="mod">
          <ac:chgData name="Stelter, Erin" userId="1d4444a4-49d7-4e03-8429-8bf286400a58" providerId="ADAL" clId="{EBC8E8A7-AEB8-460B-876F-E1DD7FA18DD2}" dt="2025-11-14T20:06:46.935" v="992" actId="962"/>
          <ac:spMkLst>
            <pc:docMk/>
            <pc:sldMk cId="2667229455" sldId="410"/>
            <ac:spMk id="104" creationId="{39F9CB89-8B2E-457C-A40B-666B72B173C2}"/>
          </ac:spMkLst>
        </pc:spChg>
        <pc:spChg chg="mod">
          <ac:chgData name="Stelter, Erin" userId="1d4444a4-49d7-4e03-8429-8bf286400a58" providerId="ADAL" clId="{EBC8E8A7-AEB8-460B-876F-E1DD7FA18DD2}" dt="2025-11-14T20:06:47.714" v="993" actId="962"/>
          <ac:spMkLst>
            <pc:docMk/>
            <pc:sldMk cId="2667229455" sldId="410"/>
            <ac:spMk id="105" creationId="{1D020178-4DFE-437F-ABFC-A8D65EDDE9A0}"/>
          </ac:spMkLst>
        </pc:spChg>
        <pc:spChg chg="mod">
          <ac:chgData name="Stelter, Erin" userId="1d4444a4-49d7-4e03-8429-8bf286400a58" providerId="ADAL" clId="{EBC8E8A7-AEB8-460B-876F-E1DD7FA18DD2}" dt="2025-11-14T20:06:48.524" v="994" actId="962"/>
          <ac:spMkLst>
            <pc:docMk/>
            <pc:sldMk cId="2667229455" sldId="410"/>
            <ac:spMk id="106" creationId="{BC2EBBEE-E22A-4304-B074-F66197356D6C}"/>
          </ac:spMkLst>
        </pc:spChg>
        <pc:spChg chg="mod">
          <ac:chgData name="Stelter, Erin" userId="1d4444a4-49d7-4e03-8429-8bf286400a58" providerId="ADAL" clId="{EBC8E8A7-AEB8-460B-876F-E1DD7FA18DD2}" dt="2025-11-14T19:57:01.966" v="526" actId="164"/>
          <ac:spMkLst>
            <pc:docMk/>
            <pc:sldMk cId="2667229455" sldId="410"/>
            <ac:spMk id="110" creationId="{5B65AB07-D5B7-4C49-8CC1-3C30DBAA4F92}"/>
          </ac:spMkLst>
        </pc:spChg>
        <pc:spChg chg="mod">
          <ac:chgData name="Stelter, Erin" userId="1d4444a4-49d7-4e03-8429-8bf286400a58" providerId="ADAL" clId="{EBC8E8A7-AEB8-460B-876F-E1DD7FA18DD2}" dt="2025-11-14T19:57:01.966" v="526" actId="164"/>
          <ac:spMkLst>
            <pc:docMk/>
            <pc:sldMk cId="2667229455" sldId="410"/>
            <ac:spMk id="113" creationId="{173944FD-7B64-46F3-916C-BD8BCF9CBCAC}"/>
          </ac:spMkLst>
        </pc:spChg>
        <pc:spChg chg="mod">
          <ac:chgData name="Stelter, Erin" userId="1d4444a4-49d7-4e03-8429-8bf286400a58" providerId="ADAL" clId="{EBC8E8A7-AEB8-460B-876F-E1DD7FA18DD2}" dt="2025-11-14T19:57:01.966" v="526" actId="164"/>
          <ac:spMkLst>
            <pc:docMk/>
            <pc:sldMk cId="2667229455" sldId="410"/>
            <ac:spMk id="116" creationId="{536F307A-E71B-49D8-B993-3C34389786F1}"/>
          </ac:spMkLst>
        </pc:spChg>
        <pc:spChg chg="mod">
          <ac:chgData name="Stelter, Erin" userId="1d4444a4-49d7-4e03-8429-8bf286400a58" providerId="ADAL" clId="{EBC8E8A7-AEB8-460B-876F-E1DD7FA18DD2}" dt="2025-11-14T19:57:01.966" v="526" actId="164"/>
          <ac:spMkLst>
            <pc:docMk/>
            <pc:sldMk cId="2667229455" sldId="410"/>
            <ac:spMk id="118" creationId="{170370C3-BEA6-4E14-8C20-D53D316AC48C}"/>
          </ac:spMkLst>
        </pc:spChg>
        <pc:grpChg chg="mod">
          <ac:chgData name="Stelter, Erin" userId="1d4444a4-49d7-4e03-8429-8bf286400a58" providerId="ADAL" clId="{EBC8E8A7-AEB8-460B-876F-E1DD7FA18DD2}" dt="2025-11-14T19:57:03.286" v="527" actId="962"/>
          <ac:grpSpMkLst>
            <pc:docMk/>
            <pc:sldMk cId="2667229455" sldId="410"/>
            <ac:grpSpMk id="33" creationId="{64652032-5AB7-CDE8-508E-A3F1B9BB9A0F}"/>
          </ac:grpSpMkLst>
        </pc:grpChg>
      </pc:sldChg>
      <pc:sldChg chg="addSp modSp mod">
        <pc:chgData name="Stelter, Erin" userId="1d4444a4-49d7-4e03-8429-8bf286400a58" providerId="ADAL" clId="{EBC8E8A7-AEB8-460B-876F-E1DD7FA18DD2}" dt="2025-11-14T20:05:48.679" v="937" actId="962"/>
        <pc:sldMkLst>
          <pc:docMk/>
          <pc:sldMk cId="3958858087" sldId="411"/>
        </pc:sldMkLst>
        <pc:spChg chg="add mod">
          <ac:chgData name="Stelter, Erin" userId="1d4444a4-49d7-4e03-8429-8bf286400a58" providerId="ADAL" clId="{EBC8E8A7-AEB8-460B-876F-E1DD7FA18DD2}" dt="2025-11-14T19:08:58.180" v="341" actId="20577"/>
          <ac:spMkLst>
            <pc:docMk/>
            <pc:sldMk cId="3958858087" sldId="411"/>
            <ac:spMk id="4" creationId="{2A21F68D-B61F-2845-B54A-D1F684A7BC16}"/>
          </ac:spMkLst>
        </pc:spChg>
        <pc:spChg chg="mod">
          <ac:chgData name="Stelter, Erin" userId="1d4444a4-49d7-4e03-8429-8bf286400a58" providerId="ADAL" clId="{EBC8E8A7-AEB8-460B-876F-E1DD7FA18DD2}" dt="2025-11-14T19:53:07.707" v="509" actId="164"/>
          <ac:spMkLst>
            <pc:docMk/>
            <pc:sldMk cId="3958858087" sldId="411"/>
            <ac:spMk id="57" creationId="{5591187D-8BAD-45A0-ACE6-A902E64287C8}"/>
          </ac:spMkLst>
        </pc:spChg>
        <pc:spChg chg="mod">
          <ac:chgData name="Stelter, Erin" userId="1d4444a4-49d7-4e03-8429-8bf286400a58" providerId="ADAL" clId="{EBC8E8A7-AEB8-460B-876F-E1DD7FA18DD2}" dt="2025-11-14T19:53:07.707" v="509" actId="164"/>
          <ac:spMkLst>
            <pc:docMk/>
            <pc:sldMk cId="3958858087" sldId="411"/>
            <ac:spMk id="58" creationId="{43A53DFB-3634-4F2F-B917-CA11F4DCAECB}"/>
          </ac:spMkLst>
        </pc:spChg>
        <pc:spChg chg="mod">
          <ac:chgData name="Stelter, Erin" userId="1d4444a4-49d7-4e03-8429-8bf286400a58" providerId="ADAL" clId="{EBC8E8A7-AEB8-460B-876F-E1DD7FA18DD2}" dt="2025-11-14T19:53:07.707" v="509" actId="164"/>
          <ac:spMkLst>
            <pc:docMk/>
            <pc:sldMk cId="3958858087" sldId="411"/>
            <ac:spMk id="60" creationId="{7DA11EC0-9C97-4E95-8F70-055341766DA5}"/>
          </ac:spMkLst>
        </pc:spChg>
        <pc:spChg chg="mod">
          <ac:chgData name="Stelter, Erin" userId="1d4444a4-49d7-4e03-8429-8bf286400a58" providerId="ADAL" clId="{EBC8E8A7-AEB8-460B-876F-E1DD7FA18DD2}" dt="2025-11-14T19:53:07.707" v="509" actId="164"/>
          <ac:spMkLst>
            <pc:docMk/>
            <pc:sldMk cId="3958858087" sldId="411"/>
            <ac:spMk id="65" creationId="{089DD64E-265B-4E1E-8628-34C6FF7B4778}"/>
          </ac:spMkLst>
        </pc:spChg>
        <pc:spChg chg="mod">
          <ac:chgData name="Stelter, Erin" userId="1d4444a4-49d7-4e03-8429-8bf286400a58" providerId="ADAL" clId="{EBC8E8A7-AEB8-460B-876F-E1DD7FA18DD2}" dt="2025-11-14T19:53:07.707" v="509" actId="164"/>
          <ac:spMkLst>
            <pc:docMk/>
            <pc:sldMk cId="3958858087" sldId="411"/>
            <ac:spMk id="102" creationId="{A2938417-C45A-4024-8418-2C99C93B2B30}"/>
          </ac:spMkLst>
        </pc:spChg>
        <pc:spChg chg="mod">
          <ac:chgData name="Stelter, Erin" userId="1d4444a4-49d7-4e03-8429-8bf286400a58" providerId="ADAL" clId="{EBC8E8A7-AEB8-460B-876F-E1DD7FA18DD2}" dt="2025-11-14T19:53:07.707" v="509" actId="164"/>
          <ac:spMkLst>
            <pc:docMk/>
            <pc:sldMk cId="3958858087" sldId="411"/>
            <ac:spMk id="103" creationId="{D2454989-FBE8-4C6E-AFD6-9E275EE04D43}"/>
          </ac:spMkLst>
        </pc:spChg>
        <pc:spChg chg="mod">
          <ac:chgData name="Stelter, Erin" userId="1d4444a4-49d7-4e03-8429-8bf286400a58" providerId="ADAL" clId="{EBC8E8A7-AEB8-460B-876F-E1DD7FA18DD2}" dt="2025-11-14T19:53:07.707" v="509" actId="164"/>
          <ac:spMkLst>
            <pc:docMk/>
            <pc:sldMk cId="3958858087" sldId="411"/>
            <ac:spMk id="106" creationId="{BC2EBBEE-E22A-4304-B074-F66197356D6C}"/>
          </ac:spMkLst>
        </pc:spChg>
        <pc:spChg chg="mod">
          <ac:chgData name="Stelter, Erin" userId="1d4444a4-49d7-4e03-8429-8bf286400a58" providerId="ADAL" clId="{EBC8E8A7-AEB8-460B-876F-E1DD7FA18DD2}" dt="2025-11-14T19:53:07.707" v="509" actId="164"/>
          <ac:spMkLst>
            <pc:docMk/>
            <pc:sldMk cId="3958858087" sldId="411"/>
            <ac:spMk id="109" creationId="{4671F1E6-135D-4D80-9A24-207282D57070}"/>
          </ac:spMkLst>
        </pc:spChg>
        <pc:spChg chg="mod">
          <ac:chgData name="Stelter, Erin" userId="1d4444a4-49d7-4e03-8429-8bf286400a58" providerId="ADAL" clId="{EBC8E8A7-AEB8-460B-876F-E1DD7FA18DD2}" dt="2025-11-14T19:53:07.707" v="509" actId="164"/>
          <ac:spMkLst>
            <pc:docMk/>
            <pc:sldMk cId="3958858087" sldId="411"/>
            <ac:spMk id="110" creationId="{5B65AB07-D5B7-4C49-8CC1-3C30DBAA4F92}"/>
          </ac:spMkLst>
        </pc:spChg>
        <pc:spChg chg="mod">
          <ac:chgData name="Stelter, Erin" userId="1d4444a4-49d7-4e03-8429-8bf286400a58" providerId="ADAL" clId="{EBC8E8A7-AEB8-460B-876F-E1DD7FA18DD2}" dt="2025-11-14T19:53:07.707" v="509" actId="164"/>
          <ac:spMkLst>
            <pc:docMk/>
            <pc:sldMk cId="3958858087" sldId="411"/>
            <ac:spMk id="113" creationId="{173944FD-7B64-46F3-916C-BD8BCF9CBCAC}"/>
          </ac:spMkLst>
        </pc:spChg>
        <pc:grpChg chg="mod">
          <ac:chgData name="Stelter, Erin" userId="1d4444a4-49d7-4e03-8429-8bf286400a58" providerId="ADAL" clId="{EBC8E8A7-AEB8-460B-876F-E1DD7FA18DD2}" dt="2025-11-14T20:05:48.069" v="936" actId="962"/>
          <ac:grpSpMkLst>
            <pc:docMk/>
            <pc:sldMk cId="3958858087" sldId="411"/>
            <ac:grpSpMk id="2" creationId="{412FC0E8-6F5E-4B7D-9E47-E30349CC58D5}"/>
          </ac:grpSpMkLst>
        </pc:grpChg>
        <pc:grpChg chg="mod">
          <ac:chgData name="Stelter, Erin" userId="1d4444a4-49d7-4e03-8429-8bf286400a58" providerId="ADAL" clId="{EBC8E8A7-AEB8-460B-876F-E1DD7FA18DD2}" dt="2025-11-14T20:05:35.235" v="927" actId="962"/>
          <ac:grpSpMkLst>
            <pc:docMk/>
            <pc:sldMk cId="3958858087" sldId="411"/>
            <ac:grpSpMk id="3" creationId="{EE8C9E51-48C2-4FC7-A269-82D7C63B7E3D}"/>
          </ac:grpSpMkLst>
        </pc:grpChg>
        <pc:grpChg chg="mod">
          <ac:chgData name="Stelter, Erin" userId="1d4444a4-49d7-4e03-8429-8bf286400a58" providerId="ADAL" clId="{EBC8E8A7-AEB8-460B-876F-E1DD7FA18DD2}" dt="2025-11-14T20:05:34.510" v="926" actId="962"/>
          <ac:grpSpMkLst>
            <pc:docMk/>
            <pc:sldMk cId="3958858087" sldId="411"/>
            <ac:grpSpMk id="5" creationId="{22F74DC1-2740-4C9E-98CE-44D5579EC1C8}"/>
          </ac:grpSpMkLst>
        </pc:grpChg>
        <pc:grpChg chg="mod">
          <ac:chgData name="Stelter, Erin" userId="1d4444a4-49d7-4e03-8429-8bf286400a58" providerId="ADAL" clId="{EBC8E8A7-AEB8-460B-876F-E1DD7FA18DD2}" dt="2025-11-14T20:05:43.805" v="930" actId="962"/>
          <ac:grpSpMkLst>
            <pc:docMk/>
            <pc:sldMk cId="3958858087" sldId="411"/>
            <ac:grpSpMk id="7" creationId="{DE2A92C1-A0D8-4349-A38E-6CE180498FA5}"/>
          </ac:grpSpMkLst>
        </pc:grpChg>
        <pc:grpChg chg="mod">
          <ac:chgData name="Stelter, Erin" userId="1d4444a4-49d7-4e03-8429-8bf286400a58" providerId="ADAL" clId="{EBC8E8A7-AEB8-460B-876F-E1DD7FA18DD2}" dt="2025-11-14T20:05:45.011" v="932" actId="962"/>
          <ac:grpSpMkLst>
            <pc:docMk/>
            <pc:sldMk cId="3958858087" sldId="411"/>
            <ac:grpSpMk id="8" creationId="{585F58F8-A8C8-4FE2-8D17-077326A4D655}"/>
          </ac:grpSpMkLst>
        </pc:grpChg>
        <pc:grpChg chg="mod">
          <ac:chgData name="Stelter, Erin" userId="1d4444a4-49d7-4e03-8429-8bf286400a58" providerId="ADAL" clId="{EBC8E8A7-AEB8-460B-876F-E1DD7FA18DD2}" dt="2025-11-14T20:05:48.679" v="937" actId="962"/>
          <ac:grpSpMkLst>
            <pc:docMk/>
            <pc:sldMk cId="3958858087" sldId="411"/>
            <ac:grpSpMk id="9" creationId="{92B6FB6E-2448-46B8-A73A-45B5B0F511AF}"/>
          </ac:grpSpMkLst>
        </pc:grpChg>
        <pc:grpChg chg="mod">
          <ac:chgData name="Stelter, Erin" userId="1d4444a4-49d7-4e03-8429-8bf286400a58" providerId="ADAL" clId="{EBC8E8A7-AEB8-460B-876F-E1DD7FA18DD2}" dt="2025-11-14T20:05:44.387" v="931" actId="962"/>
          <ac:grpSpMkLst>
            <pc:docMk/>
            <pc:sldMk cId="3958858087" sldId="411"/>
            <ac:grpSpMk id="10" creationId="{37DB4824-8489-489F-B8BD-BFC59A51EFD2}"/>
          </ac:grpSpMkLst>
        </pc:grpChg>
        <pc:grpChg chg="mod">
          <ac:chgData name="Stelter, Erin" userId="1d4444a4-49d7-4e03-8429-8bf286400a58" providerId="ADAL" clId="{EBC8E8A7-AEB8-460B-876F-E1DD7FA18DD2}" dt="2025-11-14T20:05:46.372" v="934" actId="962"/>
          <ac:grpSpMkLst>
            <pc:docMk/>
            <pc:sldMk cId="3958858087" sldId="411"/>
            <ac:grpSpMk id="11" creationId="{2D49E4B6-401D-4A51-A9B5-1EC0BF8FDE7A}"/>
          </ac:grpSpMkLst>
        </pc:grpChg>
        <pc:grpChg chg="mod">
          <ac:chgData name="Stelter, Erin" userId="1d4444a4-49d7-4e03-8429-8bf286400a58" providerId="ADAL" clId="{EBC8E8A7-AEB8-460B-876F-E1DD7FA18DD2}" dt="2025-11-14T19:53:08.926" v="510" actId="962"/>
          <ac:grpSpMkLst>
            <pc:docMk/>
            <pc:sldMk cId="3958858087" sldId="411"/>
            <ac:grpSpMk id="12" creationId="{9894CC0C-5CE8-DE74-D6F2-DA6DE7CAC6AF}"/>
          </ac:grpSpMkLst>
        </pc:grpChg>
        <pc:grpChg chg="mod">
          <ac:chgData name="Stelter, Erin" userId="1d4444a4-49d7-4e03-8429-8bf286400a58" providerId="ADAL" clId="{EBC8E8A7-AEB8-460B-876F-E1DD7FA18DD2}" dt="2025-11-14T20:05:45.670" v="933" actId="962"/>
          <ac:grpSpMkLst>
            <pc:docMk/>
            <pc:sldMk cId="3958858087" sldId="411"/>
            <ac:grpSpMk id="13" creationId="{F7FD3A36-1795-4F3D-A566-DDCF4231A271}"/>
          </ac:grpSpMkLst>
        </pc:grpChg>
        <pc:grpChg chg="mod">
          <ac:chgData name="Stelter, Erin" userId="1d4444a4-49d7-4e03-8429-8bf286400a58" providerId="ADAL" clId="{EBC8E8A7-AEB8-460B-876F-E1DD7FA18DD2}" dt="2025-11-14T20:05:47.196" v="935" actId="962"/>
          <ac:grpSpMkLst>
            <pc:docMk/>
            <pc:sldMk cId="3958858087" sldId="411"/>
            <ac:grpSpMk id="14" creationId="{79BC9B58-3B9C-4394-A690-F26D21E7611A}"/>
          </ac:grpSpMkLst>
        </pc:grpChg>
        <pc:picChg chg="mod">
          <ac:chgData name="Stelter, Erin" userId="1d4444a4-49d7-4e03-8429-8bf286400a58" providerId="ADAL" clId="{EBC8E8A7-AEB8-460B-876F-E1DD7FA18DD2}" dt="2025-11-14T20:05:38.020" v="929" actId="962"/>
          <ac:picMkLst>
            <pc:docMk/>
            <pc:sldMk cId="3958858087" sldId="411"/>
            <ac:picMk id="155" creationId="{9470C7A6-55DA-4454-BC27-36627CA5F100}"/>
          </ac:picMkLst>
        </pc:picChg>
      </pc:sldChg>
      <pc:sldChg chg="addSp modSp mod">
        <pc:chgData name="Stelter, Erin" userId="1d4444a4-49d7-4e03-8429-8bf286400a58" providerId="ADAL" clId="{EBC8E8A7-AEB8-460B-876F-E1DD7FA18DD2}" dt="2025-11-14T19:53:36.139" v="512" actId="962"/>
        <pc:sldMkLst>
          <pc:docMk/>
          <pc:sldMk cId="1028764933" sldId="412"/>
        </pc:sldMkLst>
        <pc:spChg chg="add mod">
          <ac:chgData name="Stelter, Erin" userId="1d4444a4-49d7-4e03-8429-8bf286400a58" providerId="ADAL" clId="{EBC8E8A7-AEB8-460B-876F-E1DD7FA18DD2}" dt="2025-11-14T19:09:02.284" v="343" actId="20577"/>
          <ac:spMkLst>
            <pc:docMk/>
            <pc:sldMk cId="1028764933" sldId="412"/>
            <ac:spMk id="2" creationId="{2835CD65-7C7E-340B-3BEF-803087760C47}"/>
          </ac:spMkLst>
        </pc:spChg>
        <pc:spChg chg="mod">
          <ac:chgData name="Stelter, Erin" userId="1d4444a4-49d7-4e03-8429-8bf286400a58" providerId="ADAL" clId="{EBC8E8A7-AEB8-460B-876F-E1DD7FA18DD2}" dt="2025-11-14T19:53:34.342" v="511" actId="164"/>
          <ac:spMkLst>
            <pc:docMk/>
            <pc:sldMk cId="1028764933" sldId="412"/>
            <ac:spMk id="58" creationId="{43A53DFB-3634-4F2F-B917-CA11F4DCAECB}"/>
          </ac:spMkLst>
        </pc:spChg>
        <pc:spChg chg="mod">
          <ac:chgData name="Stelter, Erin" userId="1d4444a4-49d7-4e03-8429-8bf286400a58" providerId="ADAL" clId="{EBC8E8A7-AEB8-460B-876F-E1DD7FA18DD2}" dt="2025-11-14T19:53:34.342" v="511" actId="164"/>
          <ac:spMkLst>
            <pc:docMk/>
            <pc:sldMk cId="1028764933" sldId="412"/>
            <ac:spMk id="60" creationId="{7DA11EC0-9C97-4E95-8F70-055341766DA5}"/>
          </ac:spMkLst>
        </pc:spChg>
        <pc:spChg chg="mod">
          <ac:chgData name="Stelter, Erin" userId="1d4444a4-49d7-4e03-8429-8bf286400a58" providerId="ADAL" clId="{EBC8E8A7-AEB8-460B-876F-E1DD7FA18DD2}" dt="2025-11-14T19:53:34.342" v="511" actId="164"/>
          <ac:spMkLst>
            <pc:docMk/>
            <pc:sldMk cId="1028764933" sldId="412"/>
            <ac:spMk id="93" creationId="{7D2FCBA1-98D5-4C71-97FF-6B6A03183702}"/>
          </ac:spMkLst>
        </pc:spChg>
        <pc:spChg chg="mod">
          <ac:chgData name="Stelter, Erin" userId="1d4444a4-49d7-4e03-8429-8bf286400a58" providerId="ADAL" clId="{EBC8E8A7-AEB8-460B-876F-E1DD7FA18DD2}" dt="2025-11-14T19:53:34.342" v="511" actId="164"/>
          <ac:spMkLst>
            <pc:docMk/>
            <pc:sldMk cId="1028764933" sldId="412"/>
            <ac:spMk id="94" creationId="{738C3E24-7183-4036-981D-1E7A58D0F2B9}"/>
          </ac:spMkLst>
        </pc:spChg>
        <pc:spChg chg="mod">
          <ac:chgData name="Stelter, Erin" userId="1d4444a4-49d7-4e03-8429-8bf286400a58" providerId="ADAL" clId="{EBC8E8A7-AEB8-460B-876F-E1DD7FA18DD2}" dt="2025-11-14T19:53:34.342" v="511" actId="164"/>
          <ac:spMkLst>
            <pc:docMk/>
            <pc:sldMk cId="1028764933" sldId="412"/>
            <ac:spMk id="95" creationId="{FB0DFCD9-574C-4B27-953E-DE1BA32BE721}"/>
          </ac:spMkLst>
        </pc:spChg>
        <pc:spChg chg="mod">
          <ac:chgData name="Stelter, Erin" userId="1d4444a4-49d7-4e03-8429-8bf286400a58" providerId="ADAL" clId="{EBC8E8A7-AEB8-460B-876F-E1DD7FA18DD2}" dt="2025-11-14T19:53:34.342" v="511" actId="164"/>
          <ac:spMkLst>
            <pc:docMk/>
            <pc:sldMk cId="1028764933" sldId="412"/>
            <ac:spMk id="102" creationId="{A2938417-C45A-4024-8418-2C99C93B2B30}"/>
          </ac:spMkLst>
        </pc:spChg>
        <pc:spChg chg="mod">
          <ac:chgData name="Stelter, Erin" userId="1d4444a4-49d7-4e03-8429-8bf286400a58" providerId="ADAL" clId="{EBC8E8A7-AEB8-460B-876F-E1DD7FA18DD2}" dt="2025-11-14T19:53:34.342" v="511" actId="164"/>
          <ac:spMkLst>
            <pc:docMk/>
            <pc:sldMk cId="1028764933" sldId="412"/>
            <ac:spMk id="103" creationId="{D2454989-FBE8-4C6E-AFD6-9E275EE04D43}"/>
          </ac:spMkLst>
        </pc:spChg>
        <pc:spChg chg="mod">
          <ac:chgData name="Stelter, Erin" userId="1d4444a4-49d7-4e03-8429-8bf286400a58" providerId="ADAL" clId="{EBC8E8A7-AEB8-460B-876F-E1DD7FA18DD2}" dt="2025-11-14T19:53:34.342" v="511" actId="164"/>
          <ac:spMkLst>
            <pc:docMk/>
            <pc:sldMk cId="1028764933" sldId="412"/>
            <ac:spMk id="104" creationId="{39F9CB89-8B2E-457C-A40B-666B72B173C2}"/>
          </ac:spMkLst>
        </pc:spChg>
        <pc:spChg chg="mod">
          <ac:chgData name="Stelter, Erin" userId="1d4444a4-49d7-4e03-8429-8bf286400a58" providerId="ADAL" clId="{EBC8E8A7-AEB8-460B-876F-E1DD7FA18DD2}" dt="2025-11-14T19:53:34.342" v="511" actId="164"/>
          <ac:spMkLst>
            <pc:docMk/>
            <pc:sldMk cId="1028764933" sldId="412"/>
            <ac:spMk id="106" creationId="{BC2EBBEE-E22A-4304-B074-F66197356D6C}"/>
          </ac:spMkLst>
        </pc:spChg>
        <pc:spChg chg="mod">
          <ac:chgData name="Stelter, Erin" userId="1d4444a4-49d7-4e03-8429-8bf286400a58" providerId="ADAL" clId="{EBC8E8A7-AEB8-460B-876F-E1DD7FA18DD2}" dt="2025-11-14T19:53:34.342" v="511" actId="164"/>
          <ac:spMkLst>
            <pc:docMk/>
            <pc:sldMk cId="1028764933" sldId="412"/>
            <ac:spMk id="107" creationId="{84BF6BED-7DBD-4446-A89B-397A3E128455}"/>
          </ac:spMkLst>
        </pc:spChg>
        <pc:grpChg chg="mod">
          <ac:chgData name="Stelter, Erin" userId="1d4444a4-49d7-4e03-8429-8bf286400a58" providerId="ADAL" clId="{EBC8E8A7-AEB8-460B-876F-E1DD7FA18DD2}" dt="2025-11-14T19:53:36.139" v="512" actId="962"/>
          <ac:grpSpMkLst>
            <pc:docMk/>
            <pc:sldMk cId="1028764933" sldId="412"/>
            <ac:grpSpMk id="3" creationId="{4CA21443-E197-D313-E372-E875DB22173C}"/>
          </ac:grpSpMkLst>
        </pc:grpChg>
      </pc:sldChg>
      <pc:sldChg chg="addSp modSp mod">
        <pc:chgData name="Stelter, Erin" userId="1d4444a4-49d7-4e03-8429-8bf286400a58" providerId="ADAL" clId="{EBC8E8A7-AEB8-460B-876F-E1DD7FA18DD2}" dt="2025-11-14T20:09:46.570" v="1018" actId="13244"/>
        <pc:sldMkLst>
          <pc:docMk/>
          <pc:sldMk cId="457485087" sldId="413"/>
        </pc:sldMkLst>
        <pc:spChg chg="add mod ord">
          <ac:chgData name="Stelter, Erin" userId="1d4444a4-49d7-4e03-8429-8bf286400a58" providerId="ADAL" clId="{EBC8E8A7-AEB8-460B-876F-E1DD7FA18DD2}" dt="2025-11-14T20:09:46.570" v="1018" actId="13244"/>
          <ac:spMkLst>
            <pc:docMk/>
            <pc:sldMk cId="457485087" sldId="413"/>
            <ac:spMk id="2" creationId="{224E2D89-2643-AE3C-7CDD-922D66810E76}"/>
          </ac:spMkLst>
        </pc:spChg>
        <pc:spChg chg="mod">
          <ac:chgData name="Stelter, Erin" userId="1d4444a4-49d7-4e03-8429-8bf286400a58" providerId="ADAL" clId="{EBC8E8A7-AEB8-460B-876F-E1DD7FA18DD2}" dt="2025-11-14T19:22:39.169" v="403" actId="164"/>
          <ac:spMkLst>
            <pc:docMk/>
            <pc:sldMk cId="457485087" sldId="413"/>
            <ac:spMk id="6" creationId="{A5D853C4-2CA9-4E8F-B3C2-634475A2FD75}"/>
          </ac:spMkLst>
        </pc:spChg>
        <pc:spChg chg="mod">
          <ac:chgData name="Stelter, Erin" userId="1d4444a4-49d7-4e03-8429-8bf286400a58" providerId="ADAL" clId="{EBC8E8A7-AEB8-460B-876F-E1DD7FA18DD2}" dt="2025-11-14T19:22:39.169" v="403" actId="164"/>
          <ac:spMkLst>
            <pc:docMk/>
            <pc:sldMk cId="457485087" sldId="413"/>
            <ac:spMk id="63" creationId="{75CA6E76-A654-425B-9800-770DCF3EE6F0}"/>
          </ac:spMkLst>
        </pc:spChg>
        <pc:spChg chg="mod">
          <ac:chgData name="Stelter, Erin" userId="1d4444a4-49d7-4e03-8429-8bf286400a58" providerId="ADAL" clId="{EBC8E8A7-AEB8-460B-876F-E1DD7FA18DD2}" dt="2025-11-14T19:22:39.169" v="403" actId="164"/>
          <ac:spMkLst>
            <pc:docMk/>
            <pc:sldMk cId="457485087" sldId="413"/>
            <ac:spMk id="68" creationId="{E0E22CE5-0B1F-4807-84F1-A0A616E697C9}"/>
          </ac:spMkLst>
        </pc:spChg>
        <pc:spChg chg="mod">
          <ac:chgData name="Stelter, Erin" userId="1d4444a4-49d7-4e03-8429-8bf286400a58" providerId="ADAL" clId="{EBC8E8A7-AEB8-460B-876F-E1DD7FA18DD2}" dt="2025-11-14T19:22:39.169" v="403" actId="164"/>
          <ac:spMkLst>
            <pc:docMk/>
            <pc:sldMk cId="457485087" sldId="413"/>
            <ac:spMk id="94" creationId="{738C3E24-7183-4036-981D-1E7A58D0F2B9}"/>
          </ac:spMkLst>
        </pc:spChg>
        <pc:spChg chg="mod">
          <ac:chgData name="Stelter, Erin" userId="1d4444a4-49d7-4e03-8429-8bf286400a58" providerId="ADAL" clId="{EBC8E8A7-AEB8-460B-876F-E1DD7FA18DD2}" dt="2025-11-14T19:22:39.169" v="403" actId="164"/>
          <ac:spMkLst>
            <pc:docMk/>
            <pc:sldMk cId="457485087" sldId="413"/>
            <ac:spMk id="97" creationId="{49B91C9C-058B-4A12-B62B-00D7CCA2145F}"/>
          </ac:spMkLst>
        </pc:spChg>
        <pc:spChg chg="mod">
          <ac:chgData name="Stelter, Erin" userId="1d4444a4-49d7-4e03-8429-8bf286400a58" providerId="ADAL" clId="{EBC8E8A7-AEB8-460B-876F-E1DD7FA18DD2}" dt="2025-11-14T19:22:39.169" v="403" actId="164"/>
          <ac:spMkLst>
            <pc:docMk/>
            <pc:sldMk cId="457485087" sldId="413"/>
            <ac:spMk id="98" creationId="{FFAE3416-1C9A-4B75-9008-7B82E4AADE1A}"/>
          </ac:spMkLst>
        </pc:spChg>
        <pc:spChg chg="mod">
          <ac:chgData name="Stelter, Erin" userId="1d4444a4-49d7-4e03-8429-8bf286400a58" providerId="ADAL" clId="{EBC8E8A7-AEB8-460B-876F-E1DD7FA18DD2}" dt="2025-11-14T19:22:39.169" v="403" actId="164"/>
          <ac:spMkLst>
            <pc:docMk/>
            <pc:sldMk cId="457485087" sldId="413"/>
            <ac:spMk id="101" creationId="{7590A4DE-4B22-419A-B8FC-9A31BEA40A53}"/>
          </ac:spMkLst>
        </pc:spChg>
        <pc:spChg chg="mod">
          <ac:chgData name="Stelter, Erin" userId="1d4444a4-49d7-4e03-8429-8bf286400a58" providerId="ADAL" clId="{EBC8E8A7-AEB8-460B-876F-E1DD7FA18DD2}" dt="2025-11-14T19:22:39.169" v="403" actId="164"/>
          <ac:spMkLst>
            <pc:docMk/>
            <pc:sldMk cId="457485087" sldId="413"/>
            <ac:spMk id="102" creationId="{A2938417-C45A-4024-8418-2C99C93B2B30}"/>
          </ac:spMkLst>
        </pc:spChg>
        <pc:spChg chg="mod">
          <ac:chgData name="Stelter, Erin" userId="1d4444a4-49d7-4e03-8429-8bf286400a58" providerId="ADAL" clId="{EBC8E8A7-AEB8-460B-876F-E1DD7FA18DD2}" dt="2025-11-14T19:22:39.169" v="403" actId="164"/>
          <ac:spMkLst>
            <pc:docMk/>
            <pc:sldMk cId="457485087" sldId="413"/>
            <ac:spMk id="112" creationId="{5DA5CB46-92D5-4009-B454-E605BE3F4156}"/>
          </ac:spMkLst>
        </pc:spChg>
        <pc:spChg chg="mod">
          <ac:chgData name="Stelter, Erin" userId="1d4444a4-49d7-4e03-8429-8bf286400a58" providerId="ADAL" clId="{EBC8E8A7-AEB8-460B-876F-E1DD7FA18DD2}" dt="2025-11-14T19:22:39.169" v="403" actId="164"/>
          <ac:spMkLst>
            <pc:docMk/>
            <pc:sldMk cId="457485087" sldId="413"/>
            <ac:spMk id="113" creationId="{173944FD-7B64-46F3-916C-BD8BCF9CBCAC}"/>
          </ac:spMkLst>
        </pc:spChg>
        <pc:grpChg chg="mod">
          <ac:chgData name="Stelter, Erin" userId="1d4444a4-49d7-4e03-8429-8bf286400a58" providerId="ADAL" clId="{EBC8E8A7-AEB8-460B-876F-E1DD7FA18DD2}" dt="2025-11-14T19:22:40.874" v="404" actId="962"/>
          <ac:grpSpMkLst>
            <pc:docMk/>
            <pc:sldMk cId="457485087" sldId="413"/>
            <ac:grpSpMk id="3" creationId="{D8837FB5-3596-8629-0833-7BBC1ECC1D1B}"/>
          </ac:grpSpMkLst>
        </pc:gr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rgbClr val="D64A7D"/>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33D7-405E-A9B6-8E9EECDCABEA}"/>
              </c:ext>
            </c:extLst>
          </c:dPt>
          <c:dPt>
            <c:idx val="1"/>
            <c:bubble3D val="0"/>
            <c:spPr>
              <a:solidFill>
                <a:schemeClr val="bg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33D7-405E-A9B6-8E9EECDCABEA}"/>
              </c:ext>
            </c:extLst>
          </c:dPt>
          <c:dPt>
            <c:idx val="2"/>
            <c:bubble3D val="0"/>
            <c:spPr>
              <a:solidFill>
                <a:srgbClr val="7F4DD6"/>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33D7-405E-A9B6-8E9EECDCABEA}"/>
              </c:ext>
            </c:extLst>
          </c:dPt>
          <c:dPt>
            <c:idx val="3"/>
            <c:bubble3D val="0"/>
            <c:spPr>
              <a:solidFill>
                <a:srgbClr val="03B58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33D7-405E-A9B6-8E9EECDCABEA}"/>
              </c:ext>
            </c:extLst>
          </c:dPt>
          <c:dPt>
            <c:idx val="4"/>
            <c:bubble3D val="0"/>
            <c:spPr>
              <a:solidFill>
                <a:srgbClr val="AFE229"/>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33D7-405E-A9B6-8E9EECDCABEA}"/>
              </c:ext>
            </c:extLst>
          </c:dPt>
          <c:dPt>
            <c:idx val="5"/>
            <c:bubble3D val="0"/>
            <c:spPr>
              <a:solidFill>
                <a:srgbClr val="D13738"/>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B-33D7-405E-A9B6-8E9EECDCABEA}"/>
              </c:ext>
            </c:extLst>
          </c:dPt>
          <c:dPt>
            <c:idx val="6"/>
            <c:bubble3D val="0"/>
            <c:spPr>
              <a:solidFill>
                <a:srgbClr val="C0439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D-33D7-405E-A9B6-8E9EECDCABEA}"/>
              </c:ext>
            </c:extLst>
          </c:dPt>
          <c:dPt>
            <c:idx val="7"/>
            <c:bubble3D val="0"/>
            <c:spPr>
              <a:solidFill>
                <a:srgbClr val="AE9A2A"/>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F-33D7-405E-A9B6-8E9EECDCABEA}"/>
              </c:ext>
            </c:extLst>
          </c:dPt>
          <c:dPt>
            <c:idx val="8"/>
            <c:bubble3D val="0"/>
            <c:spPr>
              <a:solidFill>
                <a:srgbClr val="0925B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33D7-405E-A9B6-8E9EECDCABEA}"/>
              </c:ext>
            </c:extLst>
          </c:dPt>
          <c:dPt>
            <c:idx val="9"/>
            <c:bubble3D val="0"/>
            <c:spPr>
              <a:solidFill>
                <a:srgbClr val="A004C9"/>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33D7-405E-A9B6-8E9EECDCABEA}"/>
              </c:ext>
            </c:extLst>
          </c:dPt>
          <c:dPt>
            <c:idx val="10"/>
            <c:bubble3D val="0"/>
            <c:spPr>
              <a:solidFill>
                <a:srgbClr val="D719CB"/>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33D7-405E-A9B6-8E9EECDCABEA}"/>
              </c:ext>
            </c:extLst>
          </c:dPt>
          <c:dPt>
            <c:idx val="11"/>
            <c:bubble3D val="0"/>
            <c:spPr>
              <a:solidFill>
                <a:srgbClr val="07A9EC"/>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7-33D7-405E-A9B6-8E9EECDCABEA}"/>
              </c:ext>
            </c:extLst>
          </c:dPt>
          <c:dPt>
            <c:idx val="12"/>
            <c:bubble3D val="0"/>
            <c:spPr>
              <a:solidFill>
                <a:srgbClr val="4DD36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9-33D7-405E-A9B6-8E9EECDCABEA}"/>
              </c:ext>
            </c:extLst>
          </c:dPt>
          <c:dPt>
            <c:idx val="13"/>
            <c:bubble3D val="0"/>
            <c:spPr>
              <a:solidFill>
                <a:srgbClr val="6FEB0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B-33D7-405E-A9B6-8E9EECDCABEA}"/>
              </c:ext>
            </c:extLst>
          </c:dPt>
          <c:dPt>
            <c:idx val="14"/>
            <c:bubble3D val="0"/>
            <c:spPr>
              <a:solidFill>
                <a:srgbClr val="545DD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D-33D7-405E-A9B6-8E9EECDCABEA}"/>
              </c:ext>
            </c:extLst>
          </c:dPt>
          <c:dPt>
            <c:idx val="15"/>
            <c:bubble3D val="0"/>
            <c:spPr>
              <a:solidFill>
                <a:schemeClr val="tx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F-33D7-405E-A9B6-8E9EECDCABEA}"/>
              </c:ext>
            </c:extLst>
          </c:dPt>
          <c:dPt>
            <c:idx val="16"/>
            <c:bubble3D val="0"/>
            <c:spPr>
              <a:solidFill>
                <a:srgbClr val="D1B52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1-33D7-405E-A9B6-8E9EECDCABEA}"/>
              </c:ext>
            </c:extLst>
          </c:dPt>
          <c:dPt>
            <c:idx val="17"/>
            <c:bubble3D val="0"/>
            <c:spPr>
              <a:solidFill>
                <a:srgbClr val="FE8E3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3-33D7-405E-A9B6-8E9EECDCABEA}"/>
              </c:ext>
            </c:extLst>
          </c:dPt>
          <c:dPt>
            <c:idx val="18"/>
            <c:bubble3D val="0"/>
            <c:spPr>
              <a:solidFill>
                <a:srgbClr val="00C5C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5-33D7-405E-A9B6-8E9EECDCABEA}"/>
              </c:ext>
            </c:extLst>
          </c:dPt>
          <c:dPt>
            <c:idx val="19"/>
            <c:bubble3D val="0"/>
            <c:spPr>
              <a:solidFill>
                <a:srgbClr val="BBBABE"/>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7-33D7-405E-A9B6-8E9EECDCABEA}"/>
              </c:ext>
            </c:extLst>
          </c:dPt>
          <c:dPt>
            <c:idx val="20"/>
            <c:bubble3D val="0"/>
            <c:spPr>
              <a:solidFill>
                <a:srgbClr val="A4B70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9-33D7-405E-A9B6-8E9EECDCABEA}"/>
              </c:ext>
            </c:extLst>
          </c:dPt>
          <c:dPt>
            <c:idx val="21"/>
            <c:bubble3D val="0"/>
            <c:spPr>
              <a:solidFill>
                <a:schemeClr val="tx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B-33D7-405E-A9B6-8E9EECDCABEA}"/>
              </c:ext>
            </c:extLst>
          </c:dPt>
          <c:dPt>
            <c:idx val="22"/>
            <c:bubble3D val="0"/>
            <c:spPr>
              <a:solidFill>
                <a:srgbClr val="C7731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D-33D7-405E-A9B6-8E9EECDCABEA}"/>
              </c:ext>
            </c:extLst>
          </c:dPt>
          <c:dPt>
            <c:idx val="23"/>
            <c:bubble3D val="0"/>
            <c:spPr>
              <a:solidFill>
                <a:srgbClr val="03B58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2F-33D7-405E-A9B6-8E9EECDCABEA}"/>
              </c:ext>
            </c:extLst>
          </c:dPt>
          <c:dLbls>
            <c:delete val="1"/>
          </c:dLbls>
          <c:cat>
            <c:strRef>
              <c:f>Sheet1!$A$2:$A$25</c:f>
              <c:strCache>
                <c:ptCount val="4"/>
                <c:pt idx="0">
                  <c:v>1st Qtr</c:v>
                </c:pt>
                <c:pt idx="1">
                  <c:v>2nd Qtr</c:v>
                </c:pt>
                <c:pt idx="2">
                  <c:v>3rd Qtr</c:v>
                </c:pt>
                <c:pt idx="3">
                  <c:v>4th Qtr</c:v>
                </c:pt>
              </c:strCache>
            </c:strRef>
          </c:cat>
          <c:val>
            <c:numRef>
              <c:f>Sheet1!$B$2:$B$25</c:f>
              <c:numCache>
                <c:formatCode>General</c:formatCode>
                <c:ptCount val="24"/>
                <c:pt idx="0">
                  <c:v>4.16</c:v>
                </c:pt>
                <c:pt idx="1">
                  <c:v>4.16</c:v>
                </c:pt>
                <c:pt idx="2">
                  <c:v>4.16</c:v>
                </c:pt>
                <c:pt idx="3">
                  <c:v>4.16</c:v>
                </c:pt>
                <c:pt idx="4">
                  <c:v>4.16</c:v>
                </c:pt>
                <c:pt idx="5">
                  <c:v>4.16</c:v>
                </c:pt>
                <c:pt idx="6">
                  <c:v>4.16</c:v>
                </c:pt>
                <c:pt idx="7">
                  <c:v>4.16</c:v>
                </c:pt>
                <c:pt idx="8">
                  <c:v>4.16</c:v>
                </c:pt>
                <c:pt idx="9">
                  <c:v>4.16</c:v>
                </c:pt>
                <c:pt idx="10">
                  <c:v>4.16</c:v>
                </c:pt>
                <c:pt idx="11">
                  <c:v>4.16</c:v>
                </c:pt>
                <c:pt idx="12">
                  <c:v>4.16</c:v>
                </c:pt>
                <c:pt idx="13">
                  <c:v>4.16</c:v>
                </c:pt>
                <c:pt idx="14">
                  <c:v>4.16</c:v>
                </c:pt>
                <c:pt idx="15">
                  <c:v>4.16</c:v>
                </c:pt>
                <c:pt idx="16">
                  <c:v>4.16</c:v>
                </c:pt>
                <c:pt idx="17">
                  <c:v>4.16</c:v>
                </c:pt>
                <c:pt idx="18">
                  <c:v>4.16</c:v>
                </c:pt>
                <c:pt idx="19">
                  <c:v>4.16</c:v>
                </c:pt>
                <c:pt idx="20">
                  <c:v>4.16</c:v>
                </c:pt>
                <c:pt idx="21">
                  <c:v>4.16</c:v>
                </c:pt>
                <c:pt idx="22">
                  <c:v>4.16</c:v>
                </c:pt>
                <c:pt idx="23">
                  <c:v>4.16</c:v>
                </c:pt>
              </c:numCache>
            </c:numRef>
          </c:val>
          <c:extLst>
            <c:ext xmlns:c16="http://schemas.microsoft.com/office/drawing/2014/chart" uri="{C3380CC4-5D6E-409C-BE32-E72D297353CC}">
              <c16:uniqueId val="{00000030-33D7-405E-A9B6-8E9EECDCABEA}"/>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bg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2-76B0-4207-A78D-FCA9786E1532}"/>
              </c:ext>
            </c:extLst>
          </c:dPt>
          <c:dPt>
            <c:idx val="1"/>
            <c:bubble3D val="0"/>
            <c:spPr>
              <a:solidFill>
                <a:srgbClr val="D13738"/>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76B0-4207-A78D-FCA9786E1532}"/>
              </c:ext>
            </c:extLst>
          </c:dPt>
          <c:dPt>
            <c:idx val="2"/>
            <c:bubble3D val="0"/>
            <c:spPr>
              <a:solidFill>
                <a:srgbClr val="AE9A2A"/>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E-76B0-4207-A78D-FCA9786E1532}"/>
              </c:ext>
            </c:extLst>
          </c:dPt>
          <c:dPt>
            <c:idx val="3"/>
            <c:bubble3D val="0"/>
            <c:spPr>
              <a:solidFill>
                <a:srgbClr val="A004C9"/>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0-76B0-4207-A78D-FCA9786E1532}"/>
              </c:ext>
            </c:extLst>
          </c:dPt>
          <c:dPt>
            <c:idx val="4"/>
            <c:bubble3D val="0"/>
            <c:spPr>
              <a:solidFill>
                <a:srgbClr val="D719CB"/>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1-76B0-4207-A78D-FCA9786E1532}"/>
              </c:ext>
            </c:extLst>
          </c:dPt>
          <c:dPt>
            <c:idx val="5"/>
            <c:bubble3D val="0"/>
            <c:spPr>
              <a:solidFill>
                <a:srgbClr val="BBBABE"/>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2-76B0-4207-A78D-FCA9786E1532}"/>
              </c:ext>
            </c:extLst>
          </c:dPt>
          <c:dPt>
            <c:idx val="6"/>
            <c:bubble3D val="0"/>
            <c:spPr>
              <a:solidFill>
                <a:srgbClr val="4DD362"/>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3-76B0-4207-A78D-FCA9786E1532}"/>
              </c:ext>
            </c:extLst>
          </c:dPt>
          <c:dPt>
            <c:idx val="7"/>
            <c:bubble3D val="0"/>
            <c:spPr>
              <a:solidFill>
                <a:srgbClr val="6FEB0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4-76B0-4207-A78D-FCA9786E1532}"/>
              </c:ext>
            </c:extLst>
          </c:dPt>
          <c:dPt>
            <c:idx val="8"/>
            <c:bubble3D val="0"/>
            <c:spPr>
              <a:solidFill>
                <a:srgbClr val="545DD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5-76B0-4207-A78D-FCA9786E1532}"/>
              </c:ext>
            </c:extLst>
          </c:dPt>
          <c:dPt>
            <c:idx val="9"/>
            <c:bubble3D val="0"/>
            <c:spPr>
              <a:solidFill>
                <a:srgbClr val="D1B524"/>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8-76B0-4207-A78D-FCA9786E1532}"/>
              </c:ext>
            </c:extLst>
          </c:dPt>
          <c:dPt>
            <c:idx val="10"/>
            <c:bubble3D val="0"/>
            <c:spPr>
              <a:solidFill>
                <a:srgbClr val="FE8E3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C-76B0-4207-A78D-FCA9786E1532}"/>
              </c:ext>
            </c:extLst>
          </c:dPt>
          <c:dPt>
            <c:idx val="11"/>
            <c:bubble3D val="0"/>
            <c:spPr>
              <a:solidFill>
                <a:srgbClr val="00C5CF"/>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17-76B0-4207-A78D-FCA9786E1532}"/>
              </c:ext>
            </c:extLst>
          </c:dPt>
          <c:dPt>
            <c:idx val="12"/>
            <c:bubble3D val="0"/>
            <c:spPr>
              <a:solidFill>
                <a:srgbClr val="07A9EC"/>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A-76B0-4207-A78D-FCA9786E1532}"/>
              </c:ext>
            </c:extLst>
          </c:dPt>
          <c:dPt>
            <c:idx val="13"/>
            <c:bubble3D val="0"/>
            <c:spPr>
              <a:solidFill>
                <a:schemeClr val="tx1"/>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8-76B0-4207-A78D-FCA9786E1532}"/>
              </c:ext>
            </c:extLst>
          </c:dPt>
          <c:dPt>
            <c:idx val="14"/>
            <c:bubble3D val="0"/>
            <c:spPr>
              <a:solidFill>
                <a:srgbClr val="03B583"/>
              </a:solidFill>
              <a:ln>
                <a:no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6-76B0-4207-A78D-FCA9786E1532}"/>
              </c:ext>
            </c:extLst>
          </c:dPt>
          <c:dLbls>
            <c:delete val="1"/>
          </c:dLbls>
          <c:cat>
            <c:strRef>
              <c:f>Sheet1!$A$2:$A$25</c:f>
              <c:strCache>
                <c:ptCount val="1"/>
                <c:pt idx="0">
                  <c:v>2nd Qtr</c:v>
                </c:pt>
              </c:strCache>
            </c:strRef>
          </c:cat>
          <c:val>
            <c:numRef>
              <c:f>Sheet1!$B$2:$B$25</c:f>
              <c:numCache>
                <c:formatCode>General</c:formatCode>
                <c:ptCount val="15"/>
                <c:pt idx="0">
                  <c:v>4.16</c:v>
                </c:pt>
                <c:pt idx="1">
                  <c:v>4.16</c:v>
                </c:pt>
                <c:pt idx="2">
                  <c:v>4.16</c:v>
                </c:pt>
                <c:pt idx="3">
                  <c:v>4.16</c:v>
                </c:pt>
                <c:pt idx="4">
                  <c:v>4.16</c:v>
                </c:pt>
                <c:pt idx="5">
                  <c:v>4.16</c:v>
                </c:pt>
                <c:pt idx="6">
                  <c:v>4.16</c:v>
                </c:pt>
                <c:pt idx="7">
                  <c:v>4.16</c:v>
                </c:pt>
                <c:pt idx="8">
                  <c:v>4.16</c:v>
                </c:pt>
                <c:pt idx="9">
                  <c:v>4.16</c:v>
                </c:pt>
                <c:pt idx="10">
                  <c:v>4.16</c:v>
                </c:pt>
                <c:pt idx="11">
                  <c:v>4.16</c:v>
                </c:pt>
                <c:pt idx="12">
                  <c:v>4.16</c:v>
                </c:pt>
                <c:pt idx="13">
                  <c:v>4.16</c:v>
                </c:pt>
                <c:pt idx="14">
                  <c:v>4.16</c:v>
                </c:pt>
              </c:numCache>
            </c:numRef>
          </c:val>
          <c:extLst>
            <c:ext xmlns:c16="http://schemas.microsoft.com/office/drawing/2014/chart" uri="{C3380CC4-5D6E-409C-BE32-E72D297353CC}">
              <c16:uniqueId val="{00000000-76B0-4207-A78D-FCA9786E1532}"/>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0.18361</cdr:x>
      <cdr:y>0.53032</cdr:y>
    </cdr:from>
    <cdr:to>
      <cdr:x>0.44754</cdr:x>
      <cdr:y>0.64914</cdr:y>
    </cdr:to>
    <cdr:sp macro="" textlink="">
      <cdr:nvSpPr>
        <cdr:cNvPr id="2" name="TextBox 9">
          <a:extLst xmlns:a="http://schemas.openxmlformats.org/drawingml/2006/main">
            <a:ext uri="{FF2B5EF4-FFF2-40B4-BE49-F238E27FC236}">
              <a16:creationId xmlns:a16="http://schemas.microsoft.com/office/drawing/2014/main" id="{7FB388DA-FD95-47F2-90F5-E523A7843BE8}"/>
            </a:ext>
          </a:extLst>
        </cdr:cNvPr>
        <cdr:cNvSpPr txBox="1"/>
      </cdr:nvSpPr>
      <cdr:spPr>
        <a:xfrm xmlns:a="http://schemas.openxmlformats.org/drawingml/2006/main" rot="15136484">
          <a:off x="2380387" y="2313745"/>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2800" b="1" spc="-300" dirty="0">
              <a:solidFill>
                <a:schemeClr val="bg1"/>
              </a:solidFill>
              <a:effectLst>
                <a:outerShdw blurRad="38100" dist="38100" dir="2700000" algn="tl">
                  <a:srgbClr val="000000">
                    <a:alpha val="43137"/>
                  </a:srgbClr>
                </a:outerShdw>
              </a:effectLst>
            </a:rPr>
            <a:t>$400</a:t>
          </a:r>
        </a:p>
      </cdr:txBody>
    </cdr:sp>
  </cdr:relSizeAnchor>
  <cdr:relSizeAnchor xmlns:cdr="http://schemas.openxmlformats.org/drawingml/2006/chartDrawing">
    <cdr:from>
      <cdr:x>0.16734</cdr:x>
      <cdr:y>0.40697</cdr:y>
    </cdr:from>
    <cdr:to>
      <cdr:x>0.43128</cdr:x>
      <cdr:y>0.52578</cdr:y>
    </cdr:to>
    <cdr:sp macro="" textlink="">
      <cdr:nvSpPr>
        <cdr:cNvPr id="3" name="TextBox 9">
          <a:extLst xmlns:a="http://schemas.openxmlformats.org/drawingml/2006/main">
            <a:ext uri="{FF2B5EF4-FFF2-40B4-BE49-F238E27FC236}">
              <a16:creationId xmlns:a16="http://schemas.microsoft.com/office/drawing/2014/main" id="{CE1D5126-5E77-4E64-841E-F464F03A6899}"/>
            </a:ext>
          </a:extLst>
        </cdr:cNvPr>
        <cdr:cNvSpPr txBox="1"/>
      </cdr:nvSpPr>
      <cdr:spPr>
        <a:xfrm xmlns:a="http://schemas.openxmlformats.org/drawingml/2006/main" rot="16520616">
          <a:off x="2239773" y="1591131"/>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1" spc="-300" dirty="0">
              <a:solidFill>
                <a:schemeClr val="bg1"/>
              </a:solidFill>
              <a:effectLst>
                <a:outerShdw blurRad="38100" dist="38100" dir="2700000" algn="tl">
                  <a:srgbClr val="000000">
                    <a:alpha val="43137"/>
                  </a:srgbClr>
                </a:outerShdw>
              </a:effectLst>
            </a:rPr>
            <a:t>$600</a:t>
          </a:r>
        </a:p>
      </cdr:txBody>
    </cdr:sp>
  </cdr:relSizeAnchor>
  <cdr:relSizeAnchor xmlns:cdr="http://schemas.openxmlformats.org/drawingml/2006/chartDrawing">
    <cdr:from>
      <cdr:x>0.19402</cdr:x>
      <cdr:y>0.29093</cdr:y>
    </cdr:from>
    <cdr:to>
      <cdr:x>0.45795</cdr:x>
      <cdr:y>0.40974</cdr:y>
    </cdr:to>
    <cdr:sp macro="" textlink="">
      <cdr:nvSpPr>
        <cdr:cNvPr id="4" name="TextBox 9">
          <a:extLst xmlns:a="http://schemas.openxmlformats.org/drawingml/2006/main">
            <a:ext uri="{FF2B5EF4-FFF2-40B4-BE49-F238E27FC236}">
              <a16:creationId xmlns:a16="http://schemas.microsoft.com/office/drawing/2014/main" id="{CE1D5126-5E77-4E64-841E-F464F03A6899}"/>
            </a:ext>
          </a:extLst>
        </cdr:cNvPr>
        <cdr:cNvSpPr txBox="1"/>
      </cdr:nvSpPr>
      <cdr:spPr>
        <a:xfrm xmlns:a="http://schemas.openxmlformats.org/drawingml/2006/main" rot="18020722">
          <a:off x="2470365" y="911353"/>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1" spc="-300" dirty="0">
              <a:solidFill>
                <a:schemeClr val="bg1"/>
              </a:solidFill>
              <a:effectLst>
                <a:outerShdw blurRad="38100" dist="38100" dir="2700000" algn="tl">
                  <a:srgbClr val="000000">
                    <a:alpha val="43137"/>
                  </a:srgbClr>
                </a:outerShdw>
              </a:effectLst>
            </a:rPr>
            <a:t>$400</a:t>
          </a:r>
        </a:p>
      </cdr:txBody>
    </cdr:sp>
  </cdr:relSizeAnchor>
  <cdr:relSizeAnchor xmlns:cdr="http://schemas.openxmlformats.org/drawingml/2006/chartDrawing">
    <cdr:from>
      <cdr:x>0.42051</cdr:x>
      <cdr:y>0.0242</cdr:y>
    </cdr:from>
    <cdr:to>
      <cdr:x>0.50102</cdr:x>
      <cdr:y>0.41373</cdr:y>
    </cdr:to>
    <cdr:sp macro="" textlink="">
      <cdr:nvSpPr>
        <cdr:cNvPr id="5" name="TextBox 9">
          <a:extLst xmlns:a="http://schemas.openxmlformats.org/drawingml/2006/main">
            <a:ext uri="{FF2B5EF4-FFF2-40B4-BE49-F238E27FC236}">
              <a16:creationId xmlns:a16="http://schemas.microsoft.com/office/drawing/2014/main" id="{CE1D5126-5E77-4E64-841E-F464F03A6899}"/>
            </a:ext>
          </a:extLst>
        </cdr:cNvPr>
        <cdr:cNvSpPr txBox="1"/>
      </cdr:nvSpPr>
      <cdr:spPr>
        <a:xfrm xmlns:a="http://schemas.openxmlformats.org/drawingml/2006/main" rot="20893491">
          <a:off x="3635672" y="141754"/>
          <a:ext cx="696024" cy="2281901"/>
        </a:xfrm>
        <a:prstGeom xmlns:a="http://schemas.openxmlformats.org/drawingml/2006/main" prst="rect">
          <a:avLst/>
        </a:prstGeom>
        <a:noFill xmlns:a="http://schemas.openxmlformats.org/drawingml/2006/main"/>
      </cdr:spPr>
      <cdr:txBody>
        <a:bodyPr xmlns:a="http://schemas.openxmlformats.org/drawingml/2006/main" vert="wordArtVert"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800" b="1" dirty="0">
              <a:solidFill>
                <a:schemeClr val="bg1"/>
              </a:solidFill>
              <a:effectLst>
                <a:outerShdw blurRad="38100" dist="38100" dir="2700000" algn="tl">
                  <a:srgbClr val="000000">
                    <a:alpha val="43137"/>
                  </a:srgbClr>
                </a:outerShdw>
              </a:effectLst>
            </a:rPr>
            <a:t>$700</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A6B5BE-2CC7-403D-AD1C-D4598D865A0A}" type="datetimeFigureOut">
              <a:rPr lang="en-US" smtClean="0"/>
              <a:t>11/14/2025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94D39-AB02-41BE-9537-059236DA91A1}" type="slidenum">
              <a:rPr lang="en-US" smtClean="0"/>
              <a:t>‹#›</a:t>
            </a:fld>
            <a:endParaRPr lang="en-US" dirty="0"/>
          </a:p>
        </p:txBody>
      </p:sp>
    </p:spTree>
    <p:extLst>
      <p:ext uri="{BB962C8B-B14F-4D97-AF65-F5344CB8AC3E}">
        <p14:creationId xmlns:p14="http://schemas.microsoft.com/office/powerpoint/2010/main" val="1616916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a:t>
            </a:fld>
            <a:endParaRPr lang="en-US" dirty="0"/>
          </a:p>
        </p:txBody>
      </p:sp>
    </p:spTree>
    <p:extLst>
      <p:ext uri="{BB962C8B-B14F-4D97-AF65-F5344CB8AC3E}">
        <p14:creationId xmlns:p14="http://schemas.microsoft.com/office/powerpoint/2010/main" val="3507074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Graduate student: </a:t>
            </a:r>
            <a:r>
              <a:rPr lang="en-US" dirty="0"/>
              <a:t>A student working toward a master’s or doctoral degree.</a:t>
            </a:r>
          </a:p>
        </p:txBody>
      </p:sp>
      <p:sp>
        <p:nvSpPr>
          <p:cNvPr id="4" name="Slide Number Placeholder 3"/>
          <p:cNvSpPr>
            <a:spLocks noGrp="1"/>
          </p:cNvSpPr>
          <p:nvPr>
            <p:ph type="sldNum" sz="quarter" idx="5"/>
          </p:nvPr>
        </p:nvSpPr>
        <p:spPr/>
        <p:txBody>
          <a:bodyPr/>
          <a:lstStyle/>
          <a:p>
            <a:fld id="{D9D94D39-AB02-41BE-9537-059236DA91A1}" type="slidenum">
              <a:rPr lang="en-US" smtClean="0"/>
              <a:t>10</a:t>
            </a:fld>
            <a:endParaRPr lang="en-US" dirty="0"/>
          </a:p>
        </p:txBody>
      </p:sp>
    </p:spTree>
    <p:extLst>
      <p:ext uri="{BB962C8B-B14F-4D97-AF65-F5344CB8AC3E}">
        <p14:creationId xmlns:p14="http://schemas.microsoft.com/office/powerpoint/2010/main" val="40014056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Oklahoma’s Promise: </a:t>
            </a:r>
            <a:r>
              <a:rPr lang="en-US" sz="1200" b="0" i="0" kern="1200" dirty="0">
                <a:solidFill>
                  <a:schemeClr val="tx1"/>
                </a:solidFill>
                <a:effectLst/>
                <a:latin typeface="+mn-lt"/>
                <a:ea typeface="+mn-ea"/>
                <a:cs typeface="+mn-cs"/>
              </a:rPr>
              <a:t>Oklahoma’s Promise</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allows students from families meeting certain income requirements who apply in the eighth-, ninth-, 10th- and 11th-grade to earn a college or technology center tuition scholarship. Students must also meet academic and conduct requirements in high school.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dirty="0">
                <a:solidFill>
                  <a:srgbClr val="FF0000"/>
                </a:solidFill>
                <a:effectLst/>
                <a:latin typeface="+mn-lt"/>
                <a:ea typeface="+mn-ea"/>
                <a:cs typeface="+mn-cs"/>
              </a:rPr>
              <a:t>May have to update the answer here.</a:t>
            </a:r>
            <a:endParaRPr lang="en-US" b="1" i="1" dirty="0">
              <a:solidFill>
                <a:srgbClr val="FF0000"/>
              </a:solidFill>
            </a:endParaRP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11</a:t>
            </a:fld>
            <a:endParaRPr lang="en-US" dirty="0"/>
          </a:p>
        </p:txBody>
      </p:sp>
    </p:spTree>
    <p:extLst>
      <p:ext uri="{BB962C8B-B14F-4D97-AF65-F5344CB8AC3E}">
        <p14:creationId xmlns:p14="http://schemas.microsoft.com/office/powerpoint/2010/main" val="24440940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Oklahoma’s Promise: </a:t>
            </a:r>
            <a:r>
              <a:rPr lang="en-US" sz="1200" b="0" i="0" kern="1200" dirty="0">
                <a:solidFill>
                  <a:schemeClr val="tx1"/>
                </a:solidFill>
                <a:effectLst/>
                <a:latin typeface="+mn-lt"/>
                <a:ea typeface="+mn-ea"/>
                <a:cs typeface="+mn-cs"/>
              </a:rPr>
              <a:t>Oklahoma’s Promise</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allows students from families meeting certain income requirements who apply in the eighth-, ninth-, 10th- and 11th-grade to earn a college or technology center tuition scholarship. Students must also meet academic and conduct requirements in high school.</a:t>
            </a:r>
          </a:p>
          <a:p>
            <a:r>
              <a:rPr lang="en-US" sz="1200" b="1" i="1" kern="1200" dirty="0">
                <a:solidFill>
                  <a:schemeClr val="tx1"/>
                </a:solidFill>
                <a:effectLst/>
                <a:latin typeface="+mn-lt"/>
                <a:ea typeface="+mn-ea"/>
                <a:cs typeface="+mn-cs"/>
              </a:rPr>
              <a:t>May have to update the answer here.</a:t>
            </a:r>
            <a:endParaRPr lang="en-US" b="1" i="1" dirty="0"/>
          </a:p>
        </p:txBody>
      </p:sp>
      <p:sp>
        <p:nvSpPr>
          <p:cNvPr id="4" name="Slide Number Placeholder 3"/>
          <p:cNvSpPr>
            <a:spLocks noGrp="1"/>
          </p:cNvSpPr>
          <p:nvPr>
            <p:ph type="sldNum" sz="quarter" idx="5"/>
          </p:nvPr>
        </p:nvSpPr>
        <p:spPr/>
        <p:txBody>
          <a:bodyPr/>
          <a:lstStyle/>
          <a:p>
            <a:fld id="{D9D94D39-AB02-41BE-9537-059236DA91A1}" type="slidenum">
              <a:rPr lang="en-US" smtClean="0"/>
              <a:t>12</a:t>
            </a:fld>
            <a:endParaRPr lang="en-US" dirty="0"/>
          </a:p>
        </p:txBody>
      </p:sp>
    </p:spTree>
    <p:extLst>
      <p:ext uri="{BB962C8B-B14F-4D97-AF65-F5344CB8AC3E}">
        <p14:creationId xmlns:p14="http://schemas.microsoft.com/office/powerpoint/2010/main" val="675047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Pell Grant: </a:t>
            </a:r>
            <a:r>
              <a:rPr lang="en-US" sz="1200" b="0" i="0" kern="1200" dirty="0">
                <a:solidFill>
                  <a:schemeClr val="tx1"/>
                </a:solidFill>
                <a:effectLst/>
                <a:latin typeface="+mn-lt"/>
                <a:ea typeface="+mn-ea"/>
                <a:cs typeface="+mn-cs"/>
              </a:rPr>
              <a:t>Federal Pell Grants usually are awarded only to undergraduate students who display financial need and have not earned a bachelor's, graduate, or professional degree. A Federal Pell Grant, unlike a loan, does not have to be repaid.</a:t>
            </a:r>
          </a:p>
          <a:p>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13</a:t>
            </a:fld>
            <a:endParaRPr lang="en-US" dirty="0"/>
          </a:p>
        </p:txBody>
      </p:sp>
    </p:spTree>
    <p:extLst>
      <p:ext uri="{BB962C8B-B14F-4D97-AF65-F5344CB8AC3E}">
        <p14:creationId xmlns:p14="http://schemas.microsoft.com/office/powerpoint/2010/main" val="25284364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Pell Grant: </a:t>
            </a:r>
            <a:r>
              <a:rPr lang="en-US" sz="1200" b="0" i="0" kern="1200" dirty="0">
                <a:solidFill>
                  <a:schemeClr val="tx1"/>
                </a:solidFill>
                <a:effectLst/>
                <a:latin typeface="+mn-lt"/>
                <a:ea typeface="+mn-ea"/>
                <a:cs typeface="+mn-cs"/>
              </a:rPr>
              <a:t>Federal Pell Grants usually are awarded only to undergraduate students who display financial need and have not earned a bachelor's, graduate, or professional degree. A Federal Pell Grant, unlike a loan, does not have to be repaid.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14</a:t>
            </a:fld>
            <a:endParaRPr lang="en-US" dirty="0"/>
          </a:p>
        </p:txBody>
      </p:sp>
    </p:spTree>
    <p:extLst>
      <p:ext uri="{BB962C8B-B14F-4D97-AF65-F5344CB8AC3E}">
        <p14:creationId xmlns:p14="http://schemas.microsoft.com/office/powerpoint/2010/main" val="3396618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StudentAid.gov: </a:t>
            </a:r>
            <a:r>
              <a:rPr lang="en-US" dirty="0"/>
              <a:t>The federal Department of Education’s website that houses the FAFSA, a student’s financial aid dashboard, and information about all types of financial aid.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15</a:t>
            </a:fld>
            <a:endParaRPr lang="en-US" dirty="0"/>
          </a:p>
        </p:txBody>
      </p:sp>
    </p:spTree>
    <p:extLst>
      <p:ext uri="{BB962C8B-B14F-4D97-AF65-F5344CB8AC3E}">
        <p14:creationId xmlns:p14="http://schemas.microsoft.com/office/powerpoint/2010/main" val="32109822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StudentAid.gov: </a:t>
            </a:r>
            <a:r>
              <a:rPr lang="en-US" dirty="0"/>
              <a:t>The federal Department of Education’s website that houses the FAFSA, a student’s financial aid dashboard, and information about all types of financial aid.</a:t>
            </a:r>
          </a:p>
        </p:txBody>
      </p:sp>
      <p:sp>
        <p:nvSpPr>
          <p:cNvPr id="4" name="Slide Number Placeholder 3"/>
          <p:cNvSpPr>
            <a:spLocks noGrp="1"/>
          </p:cNvSpPr>
          <p:nvPr>
            <p:ph type="sldNum" sz="quarter" idx="5"/>
          </p:nvPr>
        </p:nvSpPr>
        <p:spPr/>
        <p:txBody>
          <a:bodyPr/>
          <a:lstStyle/>
          <a:p>
            <a:fld id="{D9D94D39-AB02-41BE-9537-059236DA91A1}" type="slidenum">
              <a:rPr lang="en-US" smtClean="0"/>
              <a:t>16</a:t>
            </a:fld>
            <a:endParaRPr lang="en-US" dirty="0"/>
          </a:p>
        </p:txBody>
      </p:sp>
    </p:spTree>
    <p:extLst>
      <p:ext uri="{BB962C8B-B14F-4D97-AF65-F5344CB8AC3E}">
        <p14:creationId xmlns:p14="http://schemas.microsoft.com/office/powerpoint/2010/main" val="14867429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Scholarships:</a:t>
            </a:r>
            <a:r>
              <a:rPr lang="en-US" dirty="0"/>
              <a:t> Financial awards given for a variety of reasons, such as good grades, special talents or career plans. Scholarships don’t have to be repaid.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17</a:t>
            </a:fld>
            <a:endParaRPr lang="en-US" dirty="0"/>
          </a:p>
        </p:txBody>
      </p:sp>
    </p:spTree>
    <p:extLst>
      <p:ext uri="{BB962C8B-B14F-4D97-AF65-F5344CB8AC3E}">
        <p14:creationId xmlns:p14="http://schemas.microsoft.com/office/powerpoint/2010/main" val="39808443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Scholarships:</a:t>
            </a:r>
            <a:r>
              <a:rPr lang="en-US" dirty="0"/>
              <a:t> Financial awards given for a variety of reasons, such as good grades, special talents or career plans. Scholarships don’t have to be repaid.</a:t>
            </a:r>
          </a:p>
        </p:txBody>
      </p:sp>
      <p:sp>
        <p:nvSpPr>
          <p:cNvPr id="4" name="Slide Number Placeholder 3"/>
          <p:cNvSpPr>
            <a:spLocks noGrp="1"/>
          </p:cNvSpPr>
          <p:nvPr>
            <p:ph type="sldNum" sz="quarter" idx="5"/>
          </p:nvPr>
        </p:nvSpPr>
        <p:spPr/>
        <p:txBody>
          <a:bodyPr/>
          <a:lstStyle/>
          <a:p>
            <a:fld id="{D9D94D39-AB02-41BE-9537-059236DA91A1}" type="slidenum">
              <a:rPr lang="en-US" smtClean="0"/>
              <a:t>18</a:t>
            </a:fld>
            <a:endParaRPr lang="en-US" dirty="0"/>
          </a:p>
        </p:txBody>
      </p:sp>
    </p:spTree>
    <p:extLst>
      <p:ext uri="{BB962C8B-B14F-4D97-AF65-F5344CB8AC3E}">
        <p14:creationId xmlns:p14="http://schemas.microsoft.com/office/powerpoint/2010/main" val="40439602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Bursar: </a:t>
            </a:r>
            <a:r>
              <a:rPr lang="en-US" dirty="0"/>
              <a:t>A person or office who manage the financial affairs of a college or university. This is typically the office that collects payment when a student has a tuition bill to pay.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19</a:t>
            </a:fld>
            <a:endParaRPr lang="en-US" dirty="0"/>
          </a:p>
        </p:txBody>
      </p:sp>
    </p:spTree>
    <p:extLst>
      <p:ext uri="{BB962C8B-B14F-4D97-AF65-F5344CB8AC3E}">
        <p14:creationId xmlns:p14="http://schemas.microsoft.com/office/powerpoint/2010/main" val="2284188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a:t>
            </a:fld>
            <a:endParaRPr lang="en-US" dirty="0"/>
          </a:p>
        </p:txBody>
      </p:sp>
    </p:spTree>
    <p:extLst>
      <p:ext uri="{BB962C8B-B14F-4D97-AF65-F5344CB8AC3E}">
        <p14:creationId xmlns:p14="http://schemas.microsoft.com/office/powerpoint/2010/main" val="3589844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Bursar: </a:t>
            </a:r>
            <a:r>
              <a:rPr lang="en-US" dirty="0"/>
              <a:t>A person or office who manage</a:t>
            </a:r>
            <a:r>
              <a:rPr lang="en-US" dirty="0">
                <a:solidFill>
                  <a:srgbClr val="C00000"/>
                </a:solidFill>
              </a:rPr>
              <a:t>s</a:t>
            </a:r>
            <a:r>
              <a:rPr lang="en-US" dirty="0"/>
              <a:t> the financial affairs of a college or university. This is typically the office that collects payment when a student has a tuition bill to pay.</a:t>
            </a:r>
          </a:p>
        </p:txBody>
      </p:sp>
      <p:sp>
        <p:nvSpPr>
          <p:cNvPr id="4" name="Slide Number Placeholder 3"/>
          <p:cNvSpPr>
            <a:spLocks noGrp="1"/>
          </p:cNvSpPr>
          <p:nvPr>
            <p:ph type="sldNum" sz="quarter" idx="5"/>
          </p:nvPr>
        </p:nvSpPr>
        <p:spPr/>
        <p:txBody>
          <a:bodyPr/>
          <a:lstStyle/>
          <a:p>
            <a:fld id="{D9D94D39-AB02-41BE-9537-059236DA91A1}" type="slidenum">
              <a:rPr lang="en-US" smtClean="0"/>
              <a:t>20</a:t>
            </a:fld>
            <a:endParaRPr lang="en-US" dirty="0"/>
          </a:p>
        </p:txBody>
      </p:sp>
    </p:spTree>
    <p:extLst>
      <p:ext uri="{BB962C8B-B14F-4D97-AF65-F5344CB8AC3E}">
        <p14:creationId xmlns:p14="http://schemas.microsoft.com/office/powerpoint/2010/main" val="40386802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UCanGo2.org: </a:t>
            </a:r>
            <a:r>
              <a:rPr lang="en-US" dirty="0"/>
              <a:t>UCanGo2.org has resources for students, families and educators as they plan, prepare, and pay for college. Resources include online publications, a list of available scholarships, and much more!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21</a:t>
            </a:fld>
            <a:endParaRPr lang="en-US" dirty="0"/>
          </a:p>
        </p:txBody>
      </p:sp>
    </p:spTree>
    <p:extLst>
      <p:ext uri="{BB962C8B-B14F-4D97-AF65-F5344CB8AC3E}">
        <p14:creationId xmlns:p14="http://schemas.microsoft.com/office/powerpoint/2010/main" val="6261410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UCanGo2.org: </a:t>
            </a:r>
            <a:r>
              <a:rPr lang="en-US" dirty="0"/>
              <a:t>UCanGo2.org has resources for students, families and educators as they plan, prepare, and pay for college. Resources include online publications, a list of available scholarships, and much more!</a:t>
            </a:r>
          </a:p>
        </p:txBody>
      </p:sp>
      <p:sp>
        <p:nvSpPr>
          <p:cNvPr id="4" name="Slide Number Placeholder 3"/>
          <p:cNvSpPr>
            <a:spLocks noGrp="1"/>
          </p:cNvSpPr>
          <p:nvPr>
            <p:ph type="sldNum" sz="quarter" idx="5"/>
          </p:nvPr>
        </p:nvSpPr>
        <p:spPr/>
        <p:txBody>
          <a:bodyPr/>
          <a:lstStyle/>
          <a:p>
            <a:fld id="{D9D94D39-AB02-41BE-9537-059236DA91A1}" type="slidenum">
              <a:rPr lang="en-US" smtClean="0"/>
              <a:t>22</a:t>
            </a:fld>
            <a:endParaRPr lang="en-US" dirty="0"/>
          </a:p>
        </p:txBody>
      </p:sp>
    </p:spTree>
    <p:extLst>
      <p:ext uri="{BB962C8B-B14F-4D97-AF65-F5344CB8AC3E}">
        <p14:creationId xmlns:p14="http://schemas.microsoft.com/office/powerpoint/2010/main" val="31045403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Federal Student Aid: </a:t>
            </a:r>
            <a:r>
              <a:rPr lang="en-US" dirty="0"/>
              <a:t>Federal Student Aid includes any financial aid provided by the US Department of Education. This includes Pell Grants, student loans, work study and a few small grants.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23</a:t>
            </a:fld>
            <a:endParaRPr lang="en-US" dirty="0"/>
          </a:p>
        </p:txBody>
      </p:sp>
    </p:spTree>
    <p:extLst>
      <p:ext uri="{BB962C8B-B14F-4D97-AF65-F5344CB8AC3E}">
        <p14:creationId xmlns:p14="http://schemas.microsoft.com/office/powerpoint/2010/main" val="31685274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Federal Student Aid: </a:t>
            </a:r>
            <a:r>
              <a:rPr lang="en-US" dirty="0"/>
              <a:t>Federal Student Aid includes any financial aid provided by the US Department of Education. This includes Pell Grants, student loans, work study and a few small grants.</a:t>
            </a:r>
          </a:p>
        </p:txBody>
      </p:sp>
      <p:sp>
        <p:nvSpPr>
          <p:cNvPr id="4" name="Slide Number Placeholder 3"/>
          <p:cNvSpPr>
            <a:spLocks noGrp="1"/>
          </p:cNvSpPr>
          <p:nvPr>
            <p:ph type="sldNum" sz="quarter" idx="5"/>
          </p:nvPr>
        </p:nvSpPr>
        <p:spPr/>
        <p:txBody>
          <a:bodyPr/>
          <a:lstStyle/>
          <a:p>
            <a:fld id="{D9D94D39-AB02-41BE-9537-059236DA91A1}" type="slidenum">
              <a:rPr lang="en-US" smtClean="0"/>
              <a:t>24</a:t>
            </a:fld>
            <a:endParaRPr lang="en-US" dirty="0"/>
          </a:p>
        </p:txBody>
      </p:sp>
    </p:spTree>
    <p:extLst>
      <p:ext uri="{BB962C8B-B14F-4D97-AF65-F5344CB8AC3E}">
        <p14:creationId xmlns:p14="http://schemas.microsoft.com/office/powerpoint/2010/main" val="1207857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Tuition:</a:t>
            </a:r>
            <a:r>
              <a:rPr lang="en-US" dirty="0"/>
              <a:t> The charge or fee for instruction at a public or private college or university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25</a:t>
            </a:fld>
            <a:endParaRPr lang="en-US" dirty="0"/>
          </a:p>
        </p:txBody>
      </p:sp>
    </p:spTree>
    <p:extLst>
      <p:ext uri="{BB962C8B-B14F-4D97-AF65-F5344CB8AC3E}">
        <p14:creationId xmlns:p14="http://schemas.microsoft.com/office/powerpoint/2010/main" val="27046370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Tuition:</a:t>
            </a:r>
            <a:r>
              <a:rPr lang="en-US" dirty="0"/>
              <a:t> The charge or fee for instruction at a public or private college or university</a:t>
            </a:r>
          </a:p>
        </p:txBody>
      </p:sp>
      <p:sp>
        <p:nvSpPr>
          <p:cNvPr id="4" name="Slide Number Placeholder 3"/>
          <p:cNvSpPr>
            <a:spLocks noGrp="1"/>
          </p:cNvSpPr>
          <p:nvPr>
            <p:ph type="sldNum" sz="quarter" idx="5"/>
          </p:nvPr>
        </p:nvSpPr>
        <p:spPr/>
        <p:txBody>
          <a:bodyPr/>
          <a:lstStyle/>
          <a:p>
            <a:fld id="{D9D94D39-AB02-41BE-9537-059236DA91A1}" type="slidenum">
              <a:rPr lang="en-US" smtClean="0"/>
              <a:t>26</a:t>
            </a:fld>
            <a:endParaRPr lang="en-US" dirty="0"/>
          </a:p>
        </p:txBody>
      </p:sp>
    </p:spTree>
    <p:extLst>
      <p:ext uri="{BB962C8B-B14F-4D97-AF65-F5344CB8AC3E}">
        <p14:creationId xmlns:p14="http://schemas.microsoft.com/office/powerpoint/2010/main" val="4168925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FAFSA Submission Summary: </a:t>
            </a:r>
            <a:r>
              <a:rPr lang="en-US" sz="1200" b="0" i="0" kern="1200" dirty="0">
                <a:solidFill>
                  <a:schemeClr val="tx1"/>
                </a:solidFill>
                <a:effectLst/>
                <a:latin typeface="+mn-lt"/>
                <a:ea typeface="+mn-ea"/>
                <a:cs typeface="+mn-cs"/>
              </a:rPr>
              <a:t>An electronic or paper document that summarizes the information you reported on your FAFSA form. It includes your estimated eligibility for a Federal Pell Grant and federal student loans, your Student Aid Index (SAI), and whether you’ve been selected for verification. </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27</a:t>
            </a:fld>
            <a:endParaRPr lang="en-US" dirty="0"/>
          </a:p>
        </p:txBody>
      </p:sp>
    </p:spTree>
    <p:extLst>
      <p:ext uri="{BB962C8B-B14F-4D97-AF65-F5344CB8AC3E}">
        <p14:creationId xmlns:p14="http://schemas.microsoft.com/office/powerpoint/2010/main" val="40094815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FAFSA Submission Summary: </a:t>
            </a:r>
            <a:r>
              <a:rPr lang="en-US" sz="1200" b="0" i="0" kern="1200" dirty="0">
                <a:solidFill>
                  <a:schemeClr val="tx1"/>
                </a:solidFill>
                <a:effectLst/>
                <a:latin typeface="+mn-lt"/>
                <a:ea typeface="+mn-ea"/>
                <a:cs typeface="+mn-cs"/>
              </a:rPr>
              <a:t>An electronic or paper document that summarizes the information you reported on your FAFSA form. It includes your estimated eligibility for a Federal Pell Grant and federal student loans, your Student Aid Index (SAI), and whether you’ve been selected for verification. </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28</a:t>
            </a:fld>
            <a:endParaRPr lang="en-US" dirty="0"/>
          </a:p>
        </p:txBody>
      </p:sp>
    </p:spTree>
    <p:extLst>
      <p:ext uri="{BB962C8B-B14F-4D97-AF65-F5344CB8AC3E}">
        <p14:creationId xmlns:p14="http://schemas.microsoft.com/office/powerpoint/2010/main" val="25532720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College Application: </a:t>
            </a:r>
            <a:r>
              <a:rPr lang="en-US" dirty="0"/>
              <a:t>The form a student submits to apply to college. Forms are typically online, and the application requirements will vary from one school to the next. </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29</a:t>
            </a:fld>
            <a:endParaRPr lang="en-US" dirty="0"/>
          </a:p>
        </p:txBody>
      </p:sp>
    </p:spTree>
    <p:extLst>
      <p:ext uri="{BB962C8B-B14F-4D97-AF65-F5344CB8AC3E}">
        <p14:creationId xmlns:p14="http://schemas.microsoft.com/office/powerpoint/2010/main" val="3343303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FAFSA - Free Application for Federal Student Aid: </a:t>
            </a:r>
            <a:r>
              <a:rPr lang="en-US" dirty="0"/>
              <a:t>A federal form required each year to apply for federal student aid, available online at FAFSA.gov. The information provided on this form is used to determine the </a:t>
            </a:r>
            <a:r>
              <a:rPr lang="en-US" dirty="0">
                <a:solidFill>
                  <a:srgbClr val="FF0000"/>
                </a:solidFill>
              </a:rPr>
              <a:t>Student Aid Index (SAI), </a:t>
            </a:r>
            <a:r>
              <a:rPr lang="en-US" dirty="0"/>
              <a:t>which allows financial aid offices to identify the types of aid the student is eligible to receive.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a:t>
            </a:fld>
            <a:endParaRPr lang="en-US" dirty="0"/>
          </a:p>
        </p:txBody>
      </p:sp>
    </p:spTree>
    <p:extLst>
      <p:ext uri="{BB962C8B-B14F-4D97-AF65-F5344CB8AC3E}">
        <p14:creationId xmlns:p14="http://schemas.microsoft.com/office/powerpoint/2010/main" val="19813506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Application: </a:t>
            </a:r>
            <a:r>
              <a:rPr lang="en-US" dirty="0"/>
              <a:t>The form a student submits to apply to college. Forms are typically online, and the application requirements will vary from one school to the next. </a:t>
            </a:r>
          </a:p>
        </p:txBody>
      </p:sp>
      <p:sp>
        <p:nvSpPr>
          <p:cNvPr id="4" name="Slide Number Placeholder 3"/>
          <p:cNvSpPr>
            <a:spLocks noGrp="1"/>
          </p:cNvSpPr>
          <p:nvPr>
            <p:ph type="sldNum" sz="quarter" idx="5"/>
          </p:nvPr>
        </p:nvSpPr>
        <p:spPr/>
        <p:txBody>
          <a:bodyPr/>
          <a:lstStyle/>
          <a:p>
            <a:fld id="{D9D94D39-AB02-41BE-9537-059236DA91A1}" type="slidenum">
              <a:rPr lang="en-US" smtClean="0"/>
              <a:t>30</a:t>
            </a:fld>
            <a:endParaRPr lang="en-US" dirty="0"/>
          </a:p>
        </p:txBody>
      </p:sp>
    </p:spTree>
    <p:extLst>
      <p:ext uri="{BB962C8B-B14F-4D97-AF65-F5344CB8AC3E}">
        <p14:creationId xmlns:p14="http://schemas.microsoft.com/office/powerpoint/2010/main" val="5618013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Food &amp; Housing: </a:t>
            </a:r>
            <a:r>
              <a:rPr lang="en-US" dirty="0"/>
              <a:t>A component of a financial aid package that provides an estimate of what a student will spend on meals and housing during a school year. This was formerly referred to as room and board.</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31</a:t>
            </a:fld>
            <a:endParaRPr lang="en-US" dirty="0"/>
          </a:p>
        </p:txBody>
      </p:sp>
    </p:spTree>
    <p:extLst>
      <p:ext uri="{BB962C8B-B14F-4D97-AF65-F5344CB8AC3E}">
        <p14:creationId xmlns:p14="http://schemas.microsoft.com/office/powerpoint/2010/main" val="38147939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Food &amp; Housing: </a:t>
            </a:r>
            <a:r>
              <a:rPr lang="en-US" dirty="0"/>
              <a:t>A component of a financial aid package that provides an estimate of what a student will spend on meals and housing during a school year. This was formerly referred to as room and board.</a:t>
            </a:r>
          </a:p>
        </p:txBody>
      </p:sp>
      <p:sp>
        <p:nvSpPr>
          <p:cNvPr id="4" name="Slide Number Placeholder 3"/>
          <p:cNvSpPr>
            <a:spLocks noGrp="1"/>
          </p:cNvSpPr>
          <p:nvPr>
            <p:ph type="sldNum" sz="quarter" idx="5"/>
          </p:nvPr>
        </p:nvSpPr>
        <p:spPr/>
        <p:txBody>
          <a:bodyPr/>
          <a:lstStyle/>
          <a:p>
            <a:fld id="{D9D94D39-AB02-41BE-9537-059236DA91A1}" type="slidenum">
              <a:rPr lang="en-US" smtClean="0"/>
              <a:t>32</a:t>
            </a:fld>
            <a:endParaRPr lang="en-US" dirty="0"/>
          </a:p>
        </p:txBody>
      </p:sp>
    </p:spTree>
    <p:extLst>
      <p:ext uri="{BB962C8B-B14F-4D97-AF65-F5344CB8AC3E}">
        <p14:creationId xmlns:p14="http://schemas.microsoft.com/office/powerpoint/2010/main" val="12167918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College Fair: </a:t>
            </a:r>
            <a:r>
              <a:rPr lang="en-US" dirty="0"/>
              <a:t>An event where multiple colleges and universities provide information to prospective students.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33</a:t>
            </a:fld>
            <a:endParaRPr lang="en-US" dirty="0"/>
          </a:p>
        </p:txBody>
      </p:sp>
    </p:spTree>
    <p:extLst>
      <p:ext uri="{BB962C8B-B14F-4D97-AF65-F5344CB8AC3E}">
        <p14:creationId xmlns:p14="http://schemas.microsoft.com/office/powerpoint/2010/main" val="238985075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Fair: </a:t>
            </a:r>
            <a:r>
              <a:rPr lang="en-US" dirty="0"/>
              <a:t>An event where multiple colleges and universities provide information to prospective students.</a:t>
            </a:r>
          </a:p>
        </p:txBody>
      </p:sp>
      <p:sp>
        <p:nvSpPr>
          <p:cNvPr id="4" name="Slide Number Placeholder 3"/>
          <p:cNvSpPr>
            <a:spLocks noGrp="1"/>
          </p:cNvSpPr>
          <p:nvPr>
            <p:ph type="sldNum" sz="quarter" idx="5"/>
          </p:nvPr>
        </p:nvSpPr>
        <p:spPr/>
        <p:txBody>
          <a:bodyPr/>
          <a:lstStyle/>
          <a:p>
            <a:fld id="{D9D94D39-AB02-41BE-9537-059236DA91A1}" type="slidenum">
              <a:rPr lang="en-US" smtClean="0"/>
              <a:t>34</a:t>
            </a:fld>
            <a:endParaRPr lang="en-US" dirty="0"/>
          </a:p>
        </p:txBody>
      </p:sp>
    </p:spTree>
    <p:extLst>
      <p:ext uri="{BB962C8B-B14F-4D97-AF65-F5344CB8AC3E}">
        <p14:creationId xmlns:p14="http://schemas.microsoft.com/office/powerpoint/2010/main" val="38859686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Financial Aid: </a:t>
            </a:r>
            <a:r>
              <a:rPr lang="en-US" dirty="0"/>
              <a:t>Money provided to the student and/or parent(s) to help pay for the student’s education. Major forms of financial aid include free aid (grants and scholarships), earned aid (work-study) and loans.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35</a:t>
            </a:fld>
            <a:endParaRPr lang="en-US" dirty="0"/>
          </a:p>
        </p:txBody>
      </p:sp>
    </p:spTree>
    <p:extLst>
      <p:ext uri="{BB962C8B-B14F-4D97-AF65-F5344CB8AC3E}">
        <p14:creationId xmlns:p14="http://schemas.microsoft.com/office/powerpoint/2010/main" val="10076311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Financial Aid: </a:t>
            </a:r>
            <a:r>
              <a:rPr lang="en-US" dirty="0"/>
              <a:t>Money provided to the student and/or parent(s) to help pay for the student’s education. Major forms of financial aid include free aid (grants and scholarships), earned aid (work-study) and loans.</a:t>
            </a:r>
          </a:p>
        </p:txBody>
      </p:sp>
      <p:sp>
        <p:nvSpPr>
          <p:cNvPr id="4" name="Slide Number Placeholder 3"/>
          <p:cNvSpPr>
            <a:spLocks noGrp="1"/>
          </p:cNvSpPr>
          <p:nvPr>
            <p:ph type="sldNum" sz="quarter" idx="5"/>
          </p:nvPr>
        </p:nvSpPr>
        <p:spPr/>
        <p:txBody>
          <a:bodyPr/>
          <a:lstStyle/>
          <a:p>
            <a:fld id="{D9D94D39-AB02-41BE-9537-059236DA91A1}" type="slidenum">
              <a:rPr lang="en-US" smtClean="0"/>
              <a:t>36</a:t>
            </a:fld>
            <a:endParaRPr lang="en-US" dirty="0"/>
          </a:p>
        </p:txBody>
      </p:sp>
    </p:spTree>
    <p:extLst>
      <p:ext uri="{BB962C8B-B14F-4D97-AF65-F5344CB8AC3E}">
        <p14:creationId xmlns:p14="http://schemas.microsoft.com/office/powerpoint/2010/main" val="3230694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Mandatory Fees:</a:t>
            </a:r>
            <a:r>
              <a:rPr lang="en-US" sz="1200" b="0" i="0" kern="1200" dirty="0">
                <a:solidFill>
                  <a:schemeClr val="tx1"/>
                </a:solidFill>
                <a:effectLst/>
                <a:latin typeface="+mn-lt"/>
                <a:ea typeface="+mn-ea"/>
                <a:cs typeface="+mn-cs"/>
              </a:rPr>
              <a:t> Fees required of all students for enrollment at an Oklahoma higher education institution and used to support the institution and support service facilities. Mandatory fees include, but are not limited to, library fees, technology services fees, student activity fees and assessment fees.</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37</a:t>
            </a:fld>
            <a:endParaRPr lang="en-US" dirty="0"/>
          </a:p>
        </p:txBody>
      </p:sp>
    </p:spTree>
    <p:extLst>
      <p:ext uri="{BB962C8B-B14F-4D97-AF65-F5344CB8AC3E}">
        <p14:creationId xmlns:p14="http://schemas.microsoft.com/office/powerpoint/2010/main" val="9630513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Mandatory Fees:</a:t>
            </a:r>
            <a:r>
              <a:rPr lang="en-US" sz="1200" b="0" i="0" kern="1200" dirty="0">
                <a:solidFill>
                  <a:schemeClr val="tx1"/>
                </a:solidFill>
                <a:effectLst/>
                <a:latin typeface="+mn-lt"/>
                <a:ea typeface="+mn-ea"/>
                <a:cs typeface="+mn-cs"/>
              </a:rPr>
              <a:t> Fees required of all students for enrollment at an Oklahoma higher education institution and used to support the institution and support service facilities. Mandatory fees include, but are not limited to, library fees, technology services fees, student activity fees and assessment fees.</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38</a:t>
            </a:fld>
            <a:endParaRPr lang="en-US" dirty="0"/>
          </a:p>
        </p:txBody>
      </p:sp>
    </p:spTree>
    <p:extLst>
      <p:ext uri="{BB962C8B-B14F-4D97-AF65-F5344CB8AC3E}">
        <p14:creationId xmlns:p14="http://schemas.microsoft.com/office/powerpoint/2010/main" val="29731483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Undergraduate Student: </a:t>
            </a:r>
            <a:r>
              <a:rPr lang="en-US" dirty="0"/>
              <a:t>A student at an eligible college who’s enrolled in a two-, four- or five-year program that’s designed to lead to an Associate or Bachelor’s degree.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39</a:t>
            </a:fld>
            <a:endParaRPr lang="en-US" dirty="0"/>
          </a:p>
        </p:txBody>
      </p:sp>
    </p:spTree>
    <p:extLst>
      <p:ext uri="{BB962C8B-B14F-4D97-AF65-F5344CB8AC3E}">
        <p14:creationId xmlns:p14="http://schemas.microsoft.com/office/powerpoint/2010/main" val="4240641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FAFSA - Free Application for Federal Student Aid: </a:t>
            </a:r>
            <a:r>
              <a:rPr lang="en-US" dirty="0"/>
              <a:t>A federal form required each year to apply for federal student aid, available online at FAFSA.gov. The information provided on this form is used to determine the </a:t>
            </a:r>
            <a:r>
              <a:rPr lang="en-US" dirty="0">
                <a:solidFill>
                  <a:srgbClr val="FF0000"/>
                </a:solidFill>
              </a:rPr>
              <a:t>Student Aid Index (SAI), </a:t>
            </a:r>
            <a:r>
              <a:rPr lang="en-US" dirty="0"/>
              <a:t>which allows financial aid offices to identify the types of aid the student is eligible to receive.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a:t>
            </a:fld>
            <a:endParaRPr lang="en-US" dirty="0"/>
          </a:p>
        </p:txBody>
      </p:sp>
    </p:spTree>
    <p:extLst>
      <p:ext uri="{BB962C8B-B14F-4D97-AF65-F5344CB8AC3E}">
        <p14:creationId xmlns:p14="http://schemas.microsoft.com/office/powerpoint/2010/main" val="266632738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Undergraduate Student: </a:t>
            </a:r>
            <a:r>
              <a:rPr lang="en-US" dirty="0"/>
              <a:t>A student at an eligible college who’s enrolled in a two-, four- or five-year program that’s designed to lead to an Associate or Bachelor’s degree.</a:t>
            </a:r>
          </a:p>
        </p:txBody>
      </p:sp>
      <p:sp>
        <p:nvSpPr>
          <p:cNvPr id="4" name="Slide Number Placeholder 3"/>
          <p:cNvSpPr>
            <a:spLocks noGrp="1"/>
          </p:cNvSpPr>
          <p:nvPr>
            <p:ph type="sldNum" sz="quarter" idx="5"/>
          </p:nvPr>
        </p:nvSpPr>
        <p:spPr/>
        <p:txBody>
          <a:bodyPr/>
          <a:lstStyle/>
          <a:p>
            <a:fld id="{D9D94D39-AB02-41BE-9537-059236DA91A1}" type="slidenum">
              <a:rPr lang="en-US" smtClean="0"/>
              <a:t>40</a:t>
            </a:fld>
            <a:endParaRPr lang="en-US" dirty="0"/>
          </a:p>
        </p:txBody>
      </p:sp>
    </p:spTree>
    <p:extLst>
      <p:ext uri="{BB962C8B-B14F-4D97-AF65-F5344CB8AC3E}">
        <p14:creationId xmlns:p14="http://schemas.microsoft.com/office/powerpoint/2010/main" val="264321577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Federal Work-Study (student employment): </a:t>
            </a:r>
            <a:r>
              <a:rPr lang="en-US" dirty="0"/>
              <a:t>A program providing part-time jobs for undergraduate and graduate students with financial need, allowing them to earn money to help pay educational expenses. The program encourages community service employment and work related to each student’s course of study.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41</a:t>
            </a:fld>
            <a:endParaRPr lang="en-US" dirty="0"/>
          </a:p>
        </p:txBody>
      </p:sp>
    </p:spTree>
    <p:extLst>
      <p:ext uri="{BB962C8B-B14F-4D97-AF65-F5344CB8AC3E}">
        <p14:creationId xmlns:p14="http://schemas.microsoft.com/office/powerpoint/2010/main" val="21094800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Federal Work-Study (student employment): </a:t>
            </a:r>
            <a:r>
              <a:rPr lang="en-US" dirty="0"/>
              <a:t>A program providing part-time jobs for undergraduate and graduate students with financial need, allowing them to earn money to help pay educational expenses. The program encourages community service employment and work related to each student’s course of study.</a:t>
            </a:r>
          </a:p>
        </p:txBody>
      </p:sp>
      <p:sp>
        <p:nvSpPr>
          <p:cNvPr id="4" name="Slide Number Placeholder 3"/>
          <p:cNvSpPr>
            <a:spLocks noGrp="1"/>
          </p:cNvSpPr>
          <p:nvPr>
            <p:ph type="sldNum" sz="quarter" idx="5"/>
          </p:nvPr>
        </p:nvSpPr>
        <p:spPr/>
        <p:txBody>
          <a:bodyPr/>
          <a:lstStyle/>
          <a:p>
            <a:fld id="{D9D94D39-AB02-41BE-9537-059236DA91A1}" type="slidenum">
              <a:rPr lang="en-US" smtClean="0"/>
              <a:t>42</a:t>
            </a:fld>
            <a:endParaRPr lang="en-US" dirty="0"/>
          </a:p>
        </p:txBody>
      </p:sp>
    </p:spTree>
    <p:extLst>
      <p:ext uri="{BB962C8B-B14F-4D97-AF65-F5344CB8AC3E}">
        <p14:creationId xmlns:p14="http://schemas.microsoft.com/office/powerpoint/2010/main" val="24741311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Career Fair: </a:t>
            </a:r>
            <a:r>
              <a:rPr lang="en-US" dirty="0"/>
              <a:t>An event in which multiple employers come to one location and provide information to those looking for employment.</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43</a:t>
            </a:fld>
            <a:endParaRPr lang="en-US" dirty="0"/>
          </a:p>
        </p:txBody>
      </p:sp>
    </p:spTree>
    <p:extLst>
      <p:ext uri="{BB962C8B-B14F-4D97-AF65-F5344CB8AC3E}">
        <p14:creationId xmlns:p14="http://schemas.microsoft.com/office/powerpoint/2010/main" val="21526861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Career Fair: </a:t>
            </a:r>
            <a:r>
              <a:rPr lang="en-US" dirty="0"/>
              <a:t>An event in which multiple employers come to one location and provide information to those looking for employment.</a:t>
            </a:r>
          </a:p>
        </p:txBody>
      </p:sp>
      <p:sp>
        <p:nvSpPr>
          <p:cNvPr id="4" name="Slide Number Placeholder 3"/>
          <p:cNvSpPr>
            <a:spLocks noGrp="1"/>
          </p:cNvSpPr>
          <p:nvPr>
            <p:ph type="sldNum" sz="quarter" idx="5"/>
          </p:nvPr>
        </p:nvSpPr>
        <p:spPr/>
        <p:txBody>
          <a:bodyPr/>
          <a:lstStyle/>
          <a:p>
            <a:fld id="{D9D94D39-AB02-41BE-9537-059236DA91A1}" type="slidenum">
              <a:rPr lang="en-US" smtClean="0"/>
              <a:t>44</a:t>
            </a:fld>
            <a:endParaRPr lang="en-US" dirty="0"/>
          </a:p>
        </p:txBody>
      </p:sp>
    </p:spTree>
    <p:extLst>
      <p:ext uri="{BB962C8B-B14F-4D97-AF65-F5344CB8AC3E}">
        <p14:creationId xmlns:p14="http://schemas.microsoft.com/office/powerpoint/2010/main" val="32309121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Community College: </a:t>
            </a:r>
            <a:r>
              <a:rPr lang="en-US" dirty="0"/>
              <a:t>Also known as a “two-year college,” a community college grants associate degrees for transfer to four-year institutions or for career preparation. Community colleges usually offer flexible class schedules with smaller class sizes. They are known as open door institutions because performance standards (standardized test scores or combination of class rank and grade-point average) are not required for admission.</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45</a:t>
            </a:fld>
            <a:endParaRPr lang="en-US" dirty="0"/>
          </a:p>
        </p:txBody>
      </p:sp>
    </p:spTree>
    <p:extLst>
      <p:ext uri="{BB962C8B-B14F-4D97-AF65-F5344CB8AC3E}">
        <p14:creationId xmlns:p14="http://schemas.microsoft.com/office/powerpoint/2010/main" val="42644973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Community College: </a:t>
            </a:r>
            <a:r>
              <a:rPr lang="en-US" dirty="0"/>
              <a:t>Also known as a “two-year college,” a community college grants associate degrees for transfer to four-year institutions or for career preparation. Community colleges usually offer flexible class schedules with smaller class sizes. They are known as open door institutions because performance standards (standardized test scores or combination of class rank and grade-point average) are not required for admission.</a:t>
            </a:r>
          </a:p>
        </p:txBody>
      </p:sp>
      <p:sp>
        <p:nvSpPr>
          <p:cNvPr id="4" name="Slide Number Placeholder 3"/>
          <p:cNvSpPr>
            <a:spLocks noGrp="1"/>
          </p:cNvSpPr>
          <p:nvPr>
            <p:ph type="sldNum" sz="quarter" idx="5"/>
          </p:nvPr>
        </p:nvSpPr>
        <p:spPr/>
        <p:txBody>
          <a:bodyPr/>
          <a:lstStyle/>
          <a:p>
            <a:fld id="{D9D94D39-AB02-41BE-9537-059236DA91A1}" type="slidenum">
              <a:rPr lang="en-US" smtClean="0"/>
              <a:t>46</a:t>
            </a:fld>
            <a:endParaRPr lang="en-US" dirty="0"/>
          </a:p>
        </p:txBody>
      </p:sp>
    </p:spTree>
    <p:extLst>
      <p:ext uri="{BB962C8B-B14F-4D97-AF65-F5344CB8AC3E}">
        <p14:creationId xmlns:p14="http://schemas.microsoft.com/office/powerpoint/2010/main" val="347683945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GPA:</a:t>
            </a:r>
            <a:r>
              <a:rPr lang="en-US" sz="1200" b="0" i="0" kern="1200" dirty="0">
                <a:solidFill>
                  <a:schemeClr val="tx1"/>
                </a:solidFill>
                <a:effectLst/>
                <a:latin typeface="+mn-lt"/>
                <a:ea typeface="+mn-ea"/>
                <a:cs typeface="+mn-cs"/>
              </a:rPr>
              <a:t> Grade Point Average. The GPA is calculated based on the grades obtained in individual classes, usually on a four-point scale. A equals four points, B equals three points, C equals two points, D equals one point, and F equals zero points. High school GPA is indicated on the student's school transcript, typically covers grades 9 through 12 and is part of the evaluation for college admission. Postsecondary GPA is used to evaluate students transferring from one college to another.</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47</a:t>
            </a:fld>
            <a:endParaRPr lang="en-US" dirty="0"/>
          </a:p>
        </p:txBody>
      </p:sp>
    </p:spTree>
    <p:extLst>
      <p:ext uri="{BB962C8B-B14F-4D97-AF65-F5344CB8AC3E}">
        <p14:creationId xmlns:p14="http://schemas.microsoft.com/office/powerpoint/2010/main" val="26620190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GPA:</a:t>
            </a:r>
            <a:r>
              <a:rPr lang="en-US" sz="1200" b="0" i="0" kern="1200" dirty="0">
                <a:solidFill>
                  <a:schemeClr val="tx1"/>
                </a:solidFill>
                <a:effectLst/>
                <a:latin typeface="+mn-lt"/>
                <a:ea typeface="+mn-ea"/>
                <a:cs typeface="+mn-cs"/>
              </a:rPr>
              <a:t> Grade Point Average. The GPA is calculated based on the grades obtained in individual classes, usually on a four-point scale. A equals four points, B equals three points, C equals two points, D equals one point, and F equals zero points. High school GPA is indicated on the student's school transcript, typically covers grades 9 through 12 and is part of the evaluation for college admission. Postsecondary GPA is used to evaluate students transferring from one college to another.</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48</a:t>
            </a:fld>
            <a:endParaRPr lang="en-US" dirty="0"/>
          </a:p>
        </p:txBody>
      </p:sp>
    </p:spTree>
    <p:extLst>
      <p:ext uri="{BB962C8B-B14F-4D97-AF65-F5344CB8AC3E}">
        <p14:creationId xmlns:p14="http://schemas.microsoft.com/office/powerpoint/2010/main" val="376999535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Master’s Degree:</a:t>
            </a:r>
            <a:r>
              <a:rPr lang="en-US" dirty="0"/>
              <a:t> A graduate degree that follows a bachelor’s degree; may be required before earning a doctoral degree.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49</a:t>
            </a:fld>
            <a:endParaRPr lang="en-US" dirty="0"/>
          </a:p>
        </p:txBody>
      </p:sp>
    </p:spTree>
    <p:extLst>
      <p:ext uri="{BB962C8B-B14F-4D97-AF65-F5344CB8AC3E}">
        <p14:creationId xmlns:p14="http://schemas.microsoft.com/office/powerpoint/2010/main" val="3240475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Bachelor’s Degree/Baccalaureate: </a:t>
            </a:r>
            <a:r>
              <a:rPr lang="en-US" dirty="0"/>
              <a:t>Degree given upon completion of four years of full-time study or the equivalent.</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a:t>
            </a:fld>
            <a:endParaRPr lang="en-US" dirty="0"/>
          </a:p>
        </p:txBody>
      </p:sp>
    </p:spTree>
    <p:extLst>
      <p:ext uri="{BB962C8B-B14F-4D97-AF65-F5344CB8AC3E}">
        <p14:creationId xmlns:p14="http://schemas.microsoft.com/office/powerpoint/2010/main" val="4183154676"/>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Master’s Degree:</a:t>
            </a:r>
            <a:r>
              <a:rPr lang="en-US" dirty="0"/>
              <a:t> A graduate degree that follows a bachelor’s degree; may be required before earning a doctoral degree.</a:t>
            </a:r>
          </a:p>
        </p:txBody>
      </p:sp>
      <p:sp>
        <p:nvSpPr>
          <p:cNvPr id="4" name="Slide Number Placeholder 3"/>
          <p:cNvSpPr>
            <a:spLocks noGrp="1"/>
          </p:cNvSpPr>
          <p:nvPr>
            <p:ph type="sldNum" sz="quarter" idx="5"/>
          </p:nvPr>
        </p:nvSpPr>
        <p:spPr/>
        <p:txBody>
          <a:bodyPr/>
          <a:lstStyle/>
          <a:p>
            <a:fld id="{D9D94D39-AB02-41BE-9537-059236DA91A1}" type="slidenum">
              <a:rPr lang="en-US" smtClean="0"/>
              <a:t>50</a:t>
            </a:fld>
            <a:endParaRPr lang="en-US" dirty="0"/>
          </a:p>
        </p:txBody>
      </p:sp>
    </p:spTree>
    <p:extLst>
      <p:ext uri="{BB962C8B-B14F-4D97-AF65-F5344CB8AC3E}">
        <p14:creationId xmlns:p14="http://schemas.microsoft.com/office/powerpoint/2010/main" val="64078391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Subsidized Loan: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The U.S. Department of Education pays the interest on a Direct Subsidized Loan while you're in school at least half-time, for the first six months after you leave school (referred to as a grace period), and during a period of deferment (a postponement of loan payments).</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51</a:t>
            </a:fld>
            <a:endParaRPr lang="en-US" dirty="0"/>
          </a:p>
        </p:txBody>
      </p:sp>
    </p:spTree>
    <p:extLst>
      <p:ext uri="{BB962C8B-B14F-4D97-AF65-F5344CB8AC3E}">
        <p14:creationId xmlns:p14="http://schemas.microsoft.com/office/powerpoint/2010/main" val="408168405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Subsidized Loan: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The U.S. Department of Education pays the interest on a Direct Subsidized Loan while you're in school at least half-time, for the first six months after you leave school (referred to as a grace period), and during a period of deferment (a postponement of loan payments).</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52</a:t>
            </a:fld>
            <a:endParaRPr lang="en-US" dirty="0"/>
          </a:p>
        </p:txBody>
      </p:sp>
    </p:spTree>
    <p:extLst>
      <p:ext uri="{BB962C8B-B14F-4D97-AF65-F5344CB8AC3E}">
        <p14:creationId xmlns:p14="http://schemas.microsoft.com/office/powerpoint/2010/main" val="71065223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Internship:</a:t>
            </a:r>
            <a:r>
              <a:rPr lang="en-US" sz="1200" b="0" i="0" kern="1200" dirty="0">
                <a:solidFill>
                  <a:schemeClr val="tx1"/>
                </a:solidFill>
                <a:effectLst/>
                <a:latin typeface="+mn-lt"/>
                <a:ea typeface="+mn-ea"/>
                <a:cs typeface="+mn-cs"/>
              </a:rPr>
              <a:t> Provides supervised work experience in an area relevant to a student's career goals. Internships can be paid or unpaid.</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53</a:t>
            </a:fld>
            <a:endParaRPr lang="en-US" dirty="0"/>
          </a:p>
        </p:txBody>
      </p:sp>
    </p:spTree>
    <p:extLst>
      <p:ext uri="{BB962C8B-B14F-4D97-AF65-F5344CB8AC3E}">
        <p14:creationId xmlns:p14="http://schemas.microsoft.com/office/powerpoint/2010/main" val="415399894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Internship:</a:t>
            </a:r>
            <a:r>
              <a:rPr lang="en-US" sz="1200" b="0" i="0" kern="1200" dirty="0">
                <a:solidFill>
                  <a:schemeClr val="tx1"/>
                </a:solidFill>
                <a:effectLst/>
                <a:latin typeface="+mn-lt"/>
                <a:ea typeface="+mn-ea"/>
                <a:cs typeface="+mn-cs"/>
              </a:rPr>
              <a:t> Provides supervised work experience in an area relevant to a student's career goals. Internships can be paid or unpaid.</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54</a:t>
            </a:fld>
            <a:endParaRPr lang="en-US" dirty="0"/>
          </a:p>
        </p:txBody>
      </p:sp>
    </p:spTree>
    <p:extLst>
      <p:ext uri="{BB962C8B-B14F-4D97-AF65-F5344CB8AC3E}">
        <p14:creationId xmlns:p14="http://schemas.microsoft.com/office/powerpoint/2010/main" val="183508334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Clubs &amp; Organizations: </a:t>
            </a:r>
            <a:r>
              <a:rPr lang="en-US" dirty="0"/>
              <a:t>Groups of students with similar interests. Clubs &amp; organizations are great ways to get involved on campus and make new friends!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55</a:t>
            </a:fld>
            <a:endParaRPr lang="en-US" dirty="0"/>
          </a:p>
        </p:txBody>
      </p:sp>
    </p:spTree>
    <p:extLst>
      <p:ext uri="{BB962C8B-B14F-4D97-AF65-F5344CB8AC3E}">
        <p14:creationId xmlns:p14="http://schemas.microsoft.com/office/powerpoint/2010/main" val="174183475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Clubs &amp; Organizations: </a:t>
            </a:r>
            <a:r>
              <a:rPr lang="en-US" dirty="0"/>
              <a:t>Groups of students with similar interests. Clubs &amp; organizations are great ways to get involved on campus and make new friends!</a:t>
            </a:r>
          </a:p>
        </p:txBody>
      </p:sp>
      <p:sp>
        <p:nvSpPr>
          <p:cNvPr id="4" name="Slide Number Placeholder 3"/>
          <p:cNvSpPr>
            <a:spLocks noGrp="1"/>
          </p:cNvSpPr>
          <p:nvPr>
            <p:ph type="sldNum" sz="quarter" idx="5"/>
          </p:nvPr>
        </p:nvSpPr>
        <p:spPr/>
        <p:txBody>
          <a:bodyPr/>
          <a:lstStyle/>
          <a:p>
            <a:fld id="{D9D94D39-AB02-41BE-9537-059236DA91A1}" type="slidenum">
              <a:rPr lang="en-US" smtClean="0"/>
              <a:t>56</a:t>
            </a:fld>
            <a:endParaRPr lang="en-US" dirty="0"/>
          </a:p>
        </p:txBody>
      </p:sp>
    </p:spTree>
    <p:extLst>
      <p:ext uri="{BB962C8B-B14F-4D97-AF65-F5344CB8AC3E}">
        <p14:creationId xmlns:p14="http://schemas.microsoft.com/office/powerpoint/2010/main" val="91721573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Books &amp; Supplies: </a:t>
            </a:r>
            <a:r>
              <a:rPr lang="en-US" dirty="0"/>
              <a:t>A component of a financial aid package that provides an estimate of what a student will spend on textbooks and school supplies during a school year. </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57</a:t>
            </a:fld>
            <a:endParaRPr lang="en-US" dirty="0"/>
          </a:p>
        </p:txBody>
      </p:sp>
    </p:spTree>
    <p:extLst>
      <p:ext uri="{BB962C8B-B14F-4D97-AF65-F5344CB8AC3E}">
        <p14:creationId xmlns:p14="http://schemas.microsoft.com/office/powerpoint/2010/main" val="379422595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Books &amp; Supplies: </a:t>
            </a:r>
            <a:r>
              <a:rPr lang="en-US" dirty="0"/>
              <a:t>A component of a financial aid package that provides an estimate of what a student will spend on textbooks and school supplies during a school year. </a:t>
            </a:r>
          </a:p>
        </p:txBody>
      </p:sp>
      <p:sp>
        <p:nvSpPr>
          <p:cNvPr id="4" name="Slide Number Placeholder 3"/>
          <p:cNvSpPr>
            <a:spLocks noGrp="1"/>
          </p:cNvSpPr>
          <p:nvPr>
            <p:ph type="sldNum" sz="quarter" idx="5"/>
          </p:nvPr>
        </p:nvSpPr>
        <p:spPr/>
        <p:txBody>
          <a:bodyPr/>
          <a:lstStyle/>
          <a:p>
            <a:fld id="{D9D94D39-AB02-41BE-9537-059236DA91A1}" type="slidenum">
              <a:rPr lang="en-US" smtClean="0"/>
              <a:t>58</a:t>
            </a:fld>
            <a:endParaRPr lang="en-US" dirty="0"/>
          </a:p>
        </p:txBody>
      </p:sp>
    </p:spTree>
    <p:extLst>
      <p:ext uri="{BB962C8B-B14F-4D97-AF65-F5344CB8AC3E}">
        <p14:creationId xmlns:p14="http://schemas.microsoft.com/office/powerpoint/2010/main" val="159856802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Oklahoma Tuition Aid Grant (OTAG): </a:t>
            </a:r>
            <a:r>
              <a:rPr lang="en-US" sz="1200" b="0" i="0" kern="1200" dirty="0">
                <a:solidFill>
                  <a:schemeClr val="tx1"/>
                </a:solidFill>
                <a:effectLst/>
                <a:latin typeface="+mn-lt"/>
                <a:ea typeface="+mn-ea"/>
                <a:cs typeface="+mn-cs"/>
              </a:rPr>
              <a:t>The Oklahoma Tuition Aid Grant Program (OTAG) is a need-based grant program for Oklahoma residents who attend eligible colleges, universities and career technology centers</a:t>
            </a:r>
            <a:r>
              <a:rPr lang="en-US" sz="1200" b="0" i="0" u="none" kern="1200" dirty="0">
                <a:solidFill>
                  <a:schemeClr val="tx1"/>
                </a:solidFill>
                <a:effectLst/>
                <a:latin typeface="+mn-lt"/>
                <a:ea typeface="+mn-ea"/>
                <a:cs typeface="+mn-cs"/>
              </a:rPr>
              <a:t> in Oklahoma. Awards are approved for full-time or part-time undergraduate students.</a:t>
            </a:r>
            <a:endParaRPr lang="en-US" u="none"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59</a:t>
            </a:fld>
            <a:endParaRPr lang="en-US" dirty="0"/>
          </a:p>
        </p:txBody>
      </p:sp>
    </p:spTree>
    <p:extLst>
      <p:ext uri="{BB962C8B-B14F-4D97-AF65-F5344CB8AC3E}">
        <p14:creationId xmlns:p14="http://schemas.microsoft.com/office/powerpoint/2010/main" val="618185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Bachelor’s Degree/Baccalaureate: </a:t>
            </a:r>
            <a:r>
              <a:rPr lang="en-US" dirty="0"/>
              <a:t>Degree given upon completion of four years of full-time study or the equivalent.</a:t>
            </a:r>
          </a:p>
        </p:txBody>
      </p:sp>
      <p:sp>
        <p:nvSpPr>
          <p:cNvPr id="4" name="Slide Number Placeholder 3"/>
          <p:cNvSpPr>
            <a:spLocks noGrp="1"/>
          </p:cNvSpPr>
          <p:nvPr>
            <p:ph type="sldNum" sz="quarter" idx="5"/>
          </p:nvPr>
        </p:nvSpPr>
        <p:spPr/>
        <p:txBody>
          <a:bodyPr/>
          <a:lstStyle/>
          <a:p>
            <a:fld id="{D9D94D39-AB02-41BE-9537-059236DA91A1}" type="slidenum">
              <a:rPr lang="en-US" smtClean="0"/>
              <a:t>6</a:t>
            </a:fld>
            <a:endParaRPr lang="en-US" dirty="0"/>
          </a:p>
        </p:txBody>
      </p:sp>
    </p:spTree>
    <p:extLst>
      <p:ext uri="{BB962C8B-B14F-4D97-AF65-F5344CB8AC3E}">
        <p14:creationId xmlns:p14="http://schemas.microsoft.com/office/powerpoint/2010/main" val="271915522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Oklahoma Tuition Aid Grant (OTAG): </a:t>
            </a:r>
            <a:r>
              <a:rPr lang="en-US" sz="1200" b="0" i="0" kern="1200" dirty="0">
                <a:solidFill>
                  <a:schemeClr val="tx1"/>
                </a:solidFill>
                <a:effectLst/>
                <a:latin typeface="+mn-lt"/>
                <a:ea typeface="+mn-ea"/>
                <a:cs typeface="+mn-cs"/>
              </a:rPr>
              <a:t>The Oklahoma Tuition Aid Grant Program (OTAG) is a need-based grant program for Oklahoma residents who attend eligible colleges, universities and career technology centers</a:t>
            </a:r>
            <a:r>
              <a:rPr lang="en-US" sz="1200" b="0" i="0" u="none" kern="1200" dirty="0">
                <a:solidFill>
                  <a:schemeClr val="tx1"/>
                </a:solidFill>
                <a:effectLst/>
                <a:latin typeface="+mn-lt"/>
                <a:ea typeface="+mn-ea"/>
                <a:cs typeface="+mn-cs"/>
              </a:rPr>
              <a:t> in Oklahoma. Awards are approved for full-time or part-time undergraduate students.</a:t>
            </a:r>
            <a:endParaRPr lang="en-US" u="none" dirty="0"/>
          </a:p>
        </p:txBody>
      </p:sp>
      <p:sp>
        <p:nvSpPr>
          <p:cNvPr id="4" name="Slide Number Placeholder 3"/>
          <p:cNvSpPr>
            <a:spLocks noGrp="1"/>
          </p:cNvSpPr>
          <p:nvPr>
            <p:ph type="sldNum" sz="quarter" idx="5"/>
          </p:nvPr>
        </p:nvSpPr>
        <p:spPr/>
        <p:txBody>
          <a:bodyPr/>
          <a:lstStyle/>
          <a:p>
            <a:fld id="{D9D94D39-AB02-41BE-9537-059236DA91A1}" type="slidenum">
              <a:rPr lang="en-US" smtClean="0"/>
              <a:t>60</a:t>
            </a:fld>
            <a:endParaRPr lang="en-US" dirty="0"/>
          </a:p>
        </p:txBody>
      </p:sp>
    </p:spTree>
    <p:extLst>
      <p:ext uri="{BB962C8B-B14F-4D97-AF65-F5344CB8AC3E}">
        <p14:creationId xmlns:p14="http://schemas.microsoft.com/office/powerpoint/2010/main" val="25812535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Cost of Attendance: </a:t>
            </a:r>
            <a:r>
              <a:rPr lang="en-US" dirty="0"/>
              <a:t>The estimated total cost of attending a college for one year. This amount includes tuition, fees, </a:t>
            </a:r>
            <a:r>
              <a:rPr lang="en-US" strike="noStrike" baseline="0" dirty="0"/>
              <a:t>food &amp; housing, </a:t>
            </a:r>
            <a:r>
              <a:rPr lang="en-US" dirty="0"/>
              <a:t>books, supplies and travel expenses.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61</a:t>
            </a:fld>
            <a:endParaRPr lang="en-US" dirty="0"/>
          </a:p>
        </p:txBody>
      </p:sp>
    </p:spTree>
    <p:extLst>
      <p:ext uri="{BB962C8B-B14F-4D97-AF65-F5344CB8AC3E}">
        <p14:creationId xmlns:p14="http://schemas.microsoft.com/office/powerpoint/2010/main" val="426307817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Cost of Attendance: </a:t>
            </a:r>
            <a:r>
              <a:rPr lang="en-US" dirty="0"/>
              <a:t>The estimated total cost of attending a college for one year. This amount includes tuition, fees, </a:t>
            </a:r>
            <a:r>
              <a:rPr lang="en-US" strike="noStrike" baseline="0" dirty="0"/>
              <a:t>food &amp; housing, </a:t>
            </a:r>
            <a:r>
              <a:rPr lang="en-US" dirty="0"/>
              <a:t>books, supplies and travel expenses.</a:t>
            </a:r>
          </a:p>
        </p:txBody>
      </p:sp>
      <p:sp>
        <p:nvSpPr>
          <p:cNvPr id="4" name="Slide Number Placeholder 3"/>
          <p:cNvSpPr>
            <a:spLocks noGrp="1"/>
          </p:cNvSpPr>
          <p:nvPr>
            <p:ph type="sldNum" sz="quarter" idx="5"/>
          </p:nvPr>
        </p:nvSpPr>
        <p:spPr/>
        <p:txBody>
          <a:bodyPr/>
          <a:lstStyle/>
          <a:p>
            <a:fld id="{D9D94D39-AB02-41BE-9537-059236DA91A1}" type="slidenum">
              <a:rPr lang="en-US" smtClean="0"/>
              <a:t>62</a:t>
            </a:fld>
            <a:endParaRPr lang="en-US" dirty="0"/>
          </a:p>
        </p:txBody>
      </p:sp>
    </p:spTree>
    <p:extLst>
      <p:ext uri="{BB962C8B-B14F-4D97-AF65-F5344CB8AC3E}">
        <p14:creationId xmlns:p14="http://schemas.microsoft.com/office/powerpoint/2010/main" val="329099818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Inspired to Teach: </a:t>
            </a:r>
            <a:r>
              <a:rPr lang="en-US" dirty="0"/>
              <a:t>A scholarship established as an incentive to encourage the preparation of teachers in the public schools of Oklahoma. Recipients receive scholarships ranging from $1,000 to $2,500 per year while in college and an employment incentive of up to $4,000 per year for up to five years while employed in an Oklahoma public school district.</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63</a:t>
            </a:fld>
            <a:endParaRPr lang="en-US" dirty="0"/>
          </a:p>
        </p:txBody>
      </p:sp>
    </p:spTree>
    <p:extLst>
      <p:ext uri="{BB962C8B-B14F-4D97-AF65-F5344CB8AC3E}">
        <p14:creationId xmlns:p14="http://schemas.microsoft.com/office/powerpoint/2010/main" val="74214332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Inspired to Teach: </a:t>
            </a:r>
            <a:r>
              <a:rPr lang="en-US" dirty="0"/>
              <a:t>A scholarship established as an incentive to encourage the preparation of teachers in the public schools of Oklahoma. Recipients receive scholarships ranging from $1,000 to $2,500 per year while in college and an employment incentive of up to $4,000 per year for up to five years while employed in an Oklahoma public school district.</a:t>
            </a:r>
          </a:p>
        </p:txBody>
      </p:sp>
      <p:sp>
        <p:nvSpPr>
          <p:cNvPr id="4" name="Slide Number Placeholder 3"/>
          <p:cNvSpPr>
            <a:spLocks noGrp="1"/>
          </p:cNvSpPr>
          <p:nvPr>
            <p:ph type="sldNum" sz="quarter" idx="5"/>
          </p:nvPr>
        </p:nvSpPr>
        <p:spPr/>
        <p:txBody>
          <a:bodyPr/>
          <a:lstStyle/>
          <a:p>
            <a:fld id="{D9D94D39-AB02-41BE-9537-059236DA91A1}" type="slidenum">
              <a:rPr lang="en-US" smtClean="0"/>
              <a:t>64</a:t>
            </a:fld>
            <a:endParaRPr lang="en-US" dirty="0"/>
          </a:p>
        </p:txBody>
      </p:sp>
    </p:spTree>
    <p:extLst>
      <p:ext uri="{BB962C8B-B14F-4D97-AF65-F5344CB8AC3E}">
        <p14:creationId xmlns:p14="http://schemas.microsoft.com/office/powerpoint/2010/main" val="338455687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a:t>
            </a:r>
            <a:r>
              <a:rPr lang="en-US" dirty="0"/>
              <a:t>An independent institution of higher learning offering courses of general study leading to associate, bachelor’s or graduate level degree programs.</a:t>
            </a:r>
          </a:p>
          <a:p>
            <a:endParaRPr lang="en-US" dirty="0"/>
          </a:p>
          <a:p>
            <a:r>
              <a:rPr lang="en-US" b="1" dirty="0"/>
              <a:t>University: </a:t>
            </a:r>
            <a:r>
              <a:rPr lang="en-US" dirty="0"/>
              <a:t>A higher education institution that usually offers four-year degrees, as well as degrees beyond the baccalaureate level (graduate and professional degrees). They may also offer associate degrees.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65</a:t>
            </a:fld>
            <a:endParaRPr lang="en-US" dirty="0"/>
          </a:p>
        </p:txBody>
      </p:sp>
    </p:spTree>
    <p:extLst>
      <p:ext uri="{BB962C8B-B14F-4D97-AF65-F5344CB8AC3E}">
        <p14:creationId xmlns:p14="http://schemas.microsoft.com/office/powerpoint/2010/main" val="268463784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College: </a:t>
            </a:r>
            <a:r>
              <a:rPr lang="en-US" dirty="0"/>
              <a:t>An independent institution of higher learning offering courses of general study leading to associate, bachelor’s or graduate level degree programs.</a:t>
            </a:r>
          </a:p>
          <a:p>
            <a:endParaRPr lang="en-US" dirty="0"/>
          </a:p>
          <a:p>
            <a:r>
              <a:rPr lang="en-US" b="1" dirty="0"/>
              <a:t>University: </a:t>
            </a:r>
            <a:r>
              <a:rPr lang="en-US" dirty="0"/>
              <a:t>A higher education institution that usually offers four-year degrees, as well as degrees beyond the baccalaureate level (graduate and professional degrees). They may also offer associate degrees.</a:t>
            </a:r>
          </a:p>
        </p:txBody>
      </p:sp>
      <p:sp>
        <p:nvSpPr>
          <p:cNvPr id="4" name="Slide Number Placeholder 3"/>
          <p:cNvSpPr>
            <a:spLocks noGrp="1"/>
          </p:cNvSpPr>
          <p:nvPr>
            <p:ph type="sldNum" sz="quarter" idx="5"/>
          </p:nvPr>
        </p:nvSpPr>
        <p:spPr/>
        <p:txBody>
          <a:bodyPr/>
          <a:lstStyle/>
          <a:p>
            <a:fld id="{D9D94D39-AB02-41BE-9537-059236DA91A1}" type="slidenum">
              <a:rPr lang="en-US" smtClean="0"/>
              <a:t>66</a:t>
            </a:fld>
            <a:endParaRPr lang="en-US" dirty="0"/>
          </a:p>
        </p:txBody>
      </p:sp>
    </p:spTree>
    <p:extLst>
      <p:ext uri="{BB962C8B-B14F-4D97-AF65-F5344CB8AC3E}">
        <p14:creationId xmlns:p14="http://schemas.microsoft.com/office/powerpoint/2010/main" val="330382220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Unsubsidized Loans: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If you choose not to pay the interest while you are in school and during grace periods and deferment or forbearance periods, your interest will accrue (accumulate) and be capitalized (that is, your interest will be added to the principal amount of your loan).</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67</a:t>
            </a:fld>
            <a:endParaRPr lang="en-US" dirty="0"/>
          </a:p>
        </p:txBody>
      </p:sp>
    </p:spTree>
    <p:extLst>
      <p:ext uri="{BB962C8B-B14F-4D97-AF65-F5344CB8AC3E}">
        <p14:creationId xmlns:p14="http://schemas.microsoft.com/office/powerpoint/2010/main" val="411936170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Unsubsidized Loans: </a:t>
            </a:r>
            <a:r>
              <a:rPr lang="en-US" sz="1200" b="0" i="0" kern="1200" dirty="0">
                <a:solidFill>
                  <a:schemeClr val="tx1"/>
                </a:solidFill>
                <a:effectLst/>
                <a:latin typeface="+mn-lt"/>
                <a:ea typeface="+mn-ea"/>
                <a:cs typeface="+mn-cs"/>
              </a:rPr>
              <a:t>Loans offered to eligible students by the U.S. Department of Education. To qualify, students must be enrolled in an eligible degree or certificate program at least half-time. If you choose not to pay the interest while you are in school and during grace periods and deferment or forbearance periods, your interest will accrue (accumulate) and be capitalized (that is, your interest will be added to the principal amount of your loan).</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68</a:t>
            </a:fld>
            <a:endParaRPr lang="en-US" dirty="0"/>
          </a:p>
        </p:txBody>
      </p:sp>
    </p:spTree>
    <p:extLst>
      <p:ext uri="{BB962C8B-B14F-4D97-AF65-F5344CB8AC3E}">
        <p14:creationId xmlns:p14="http://schemas.microsoft.com/office/powerpoint/2010/main" val="86904358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Career Technology Centers: </a:t>
            </a:r>
            <a:r>
              <a:rPr lang="en-US" dirty="0"/>
              <a:t>Institutions that prepare you for a specialized career or trade. Career Techs award certificates. Program length and cost vary.</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69</a:t>
            </a:fld>
            <a:endParaRPr lang="en-US" dirty="0"/>
          </a:p>
        </p:txBody>
      </p:sp>
    </p:spTree>
    <p:extLst>
      <p:ext uri="{BB962C8B-B14F-4D97-AF65-F5344CB8AC3E}">
        <p14:creationId xmlns:p14="http://schemas.microsoft.com/office/powerpoint/2010/main" val="3869653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Loan:</a:t>
            </a:r>
            <a:r>
              <a:rPr lang="en-US" dirty="0"/>
              <a:t> Borrowed money that must be repaid with interest. Student loans can only be used to pay for educational expenses.</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a:t>
            </a:fld>
            <a:endParaRPr lang="en-US" dirty="0"/>
          </a:p>
        </p:txBody>
      </p:sp>
    </p:spTree>
    <p:extLst>
      <p:ext uri="{BB962C8B-B14F-4D97-AF65-F5344CB8AC3E}">
        <p14:creationId xmlns:p14="http://schemas.microsoft.com/office/powerpoint/2010/main" val="373466112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Career Technology Centers: </a:t>
            </a:r>
            <a:r>
              <a:rPr lang="en-US" dirty="0"/>
              <a:t>Institutions that prepare you for a specialized career or trade. Career Techs award certificates. Program length and cost vary.</a:t>
            </a:r>
          </a:p>
        </p:txBody>
      </p:sp>
      <p:sp>
        <p:nvSpPr>
          <p:cNvPr id="4" name="Slide Number Placeholder 3"/>
          <p:cNvSpPr>
            <a:spLocks noGrp="1"/>
          </p:cNvSpPr>
          <p:nvPr>
            <p:ph type="sldNum" sz="quarter" idx="5"/>
          </p:nvPr>
        </p:nvSpPr>
        <p:spPr/>
        <p:txBody>
          <a:bodyPr/>
          <a:lstStyle/>
          <a:p>
            <a:fld id="{D9D94D39-AB02-41BE-9537-059236DA91A1}" type="slidenum">
              <a:rPr lang="en-US" smtClean="0"/>
              <a:t>70</a:t>
            </a:fld>
            <a:endParaRPr lang="en-US" dirty="0"/>
          </a:p>
        </p:txBody>
      </p:sp>
    </p:spTree>
    <p:extLst>
      <p:ext uri="{BB962C8B-B14F-4D97-AF65-F5344CB8AC3E}">
        <p14:creationId xmlns:p14="http://schemas.microsoft.com/office/powerpoint/2010/main" val="390204554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OKcollegestart.org: </a:t>
            </a:r>
            <a:r>
              <a:rPr lang="en-US" dirty="0"/>
              <a:t>OKcollegestart.org is the official source for planning a college education in Oklahoma. The website provides free resources to help students and parents plan, apply and pay for education and training beyond high school.</a:t>
            </a:r>
          </a:p>
          <a:p>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71</a:t>
            </a:fld>
            <a:endParaRPr lang="en-US" dirty="0"/>
          </a:p>
        </p:txBody>
      </p:sp>
    </p:spTree>
    <p:extLst>
      <p:ext uri="{BB962C8B-B14F-4D97-AF65-F5344CB8AC3E}">
        <p14:creationId xmlns:p14="http://schemas.microsoft.com/office/powerpoint/2010/main" val="35377340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OKcollegestart.org: </a:t>
            </a:r>
            <a:r>
              <a:rPr lang="en-US" dirty="0"/>
              <a:t>OKcollegestart.org is the official source for planning a college education in Oklahoma. The website provides free resources to help students and parents plan, apply and pay for education and training beyond high school.</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72</a:t>
            </a:fld>
            <a:endParaRPr lang="en-US" dirty="0"/>
          </a:p>
        </p:txBody>
      </p:sp>
    </p:spTree>
    <p:extLst>
      <p:ext uri="{BB962C8B-B14F-4D97-AF65-F5344CB8AC3E}">
        <p14:creationId xmlns:p14="http://schemas.microsoft.com/office/powerpoint/2010/main" val="146019563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PLUS Loan: </a:t>
            </a:r>
            <a:r>
              <a:rPr lang="en-US" dirty="0"/>
              <a:t>A federal loan taken out by parents to help their student pay for college. The PLUS loan application is completely separate from the FAFSA. </a:t>
            </a:r>
            <a:r>
              <a:rPr lang="en-US" sz="1200" b="0" i="0" kern="1200" dirty="0">
                <a:solidFill>
                  <a:schemeClr val="tx1"/>
                </a:solidFill>
                <a:effectLst/>
                <a:latin typeface="+mn-lt"/>
                <a:ea typeface="+mn-ea"/>
                <a:cs typeface="+mn-cs"/>
              </a:rPr>
              <a:t>If your parent chooses to take out a PLUS loan to help you pay for school, they will complete a separate Master Promissory Note (MPN). It is called a Direct PLUS Loan Master Promissory Note. You must be a dependent, undergraduate student for your parent to take out a PLUS loan on your behalf. Contact your college for more information on the specifics.</a:t>
            </a:r>
            <a:endParaRPr lang="en-US" dirty="0"/>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73</a:t>
            </a:fld>
            <a:endParaRPr lang="en-US" dirty="0"/>
          </a:p>
        </p:txBody>
      </p:sp>
    </p:spTree>
    <p:extLst>
      <p:ext uri="{BB962C8B-B14F-4D97-AF65-F5344CB8AC3E}">
        <p14:creationId xmlns:p14="http://schemas.microsoft.com/office/powerpoint/2010/main" val="147987742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PLUS Loan: </a:t>
            </a:r>
            <a:r>
              <a:rPr lang="en-US" dirty="0"/>
              <a:t>A federal loan taken out by parents to help their student pay for college. The PLUS loan application is completely separate from the FAFSA. </a:t>
            </a:r>
            <a:r>
              <a:rPr lang="en-US" sz="1200" b="0" i="0" kern="1200" dirty="0">
                <a:solidFill>
                  <a:schemeClr val="tx1"/>
                </a:solidFill>
                <a:effectLst/>
                <a:latin typeface="+mn-lt"/>
                <a:ea typeface="+mn-ea"/>
                <a:cs typeface="+mn-cs"/>
              </a:rPr>
              <a:t>If your parent chooses to take out a PLUS loan to help you pay for school, they will complete a separate Master Promissory Note (MPN). It is called a Direct PLUS Loan Master Promissory Note. You must be a dependent, undergraduate student for your parent to take out a PLUS loan on your behalf. Contact your college for more information on the specifics.</a:t>
            </a:r>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74</a:t>
            </a:fld>
            <a:endParaRPr lang="en-US" dirty="0"/>
          </a:p>
        </p:txBody>
      </p:sp>
    </p:spTree>
    <p:extLst>
      <p:ext uri="{BB962C8B-B14F-4D97-AF65-F5344CB8AC3E}">
        <p14:creationId xmlns:p14="http://schemas.microsoft.com/office/powerpoint/2010/main" val="2737499056"/>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Career Center: </a:t>
            </a:r>
            <a:r>
              <a:rPr lang="en-US" dirty="0"/>
              <a:t>An office on campus designed to support students as they search for internships while in college or employment after graduation.</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75</a:t>
            </a:fld>
            <a:endParaRPr lang="en-US" dirty="0"/>
          </a:p>
        </p:txBody>
      </p:sp>
    </p:spTree>
    <p:extLst>
      <p:ext uri="{BB962C8B-B14F-4D97-AF65-F5344CB8AC3E}">
        <p14:creationId xmlns:p14="http://schemas.microsoft.com/office/powerpoint/2010/main" val="359529699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Career Center: </a:t>
            </a:r>
            <a:r>
              <a:rPr lang="en-US" dirty="0"/>
              <a:t>An office on campus designed to support students as they search for internships while in college or employment after graduation.</a:t>
            </a:r>
          </a:p>
        </p:txBody>
      </p:sp>
      <p:sp>
        <p:nvSpPr>
          <p:cNvPr id="4" name="Slide Number Placeholder 3"/>
          <p:cNvSpPr>
            <a:spLocks noGrp="1"/>
          </p:cNvSpPr>
          <p:nvPr>
            <p:ph type="sldNum" sz="quarter" idx="5"/>
          </p:nvPr>
        </p:nvSpPr>
        <p:spPr/>
        <p:txBody>
          <a:bodyPr/>
          <a:lstStyle/>
          <a:p>
            <a:fld id="{D9D94D39-AB02-41BE-9537-059236DA91A1}" type="slidenum">
              <a:rPr lang="en-US" smtClean="0"/>
              <a:t>76</a:t>
            </a:fld>
            <a:endParaRPr lang="en-US" dirty="0"/>
          </a:p>
        </p:txBody>
      </p:sp>
    </p:spTree>
    <p:extLst>
      <p:ext uri="{BB962C8B-B14F-4D97-AF65-F5344CB8AC3E}">
        <p14:creationId xmlns:p14="http://schemas.microsoft.com/office/powerpoint/2010/main" val="316868693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Credit Hour: </a:t>
            </a:r>
            <a:r>
              <a:rPr lang="en-US" dirty="0"/>
              <a:t>One unit of academic credit, representing attendance at one scheduled period of instruction per week throughout a semester, quarter or term. Most college classes are three credit hours, meaning their total meeting time for a week is three hours. To calculate tuition, multiply the number of credit hours for each class (three) by the cost of tuition per credit hour.</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77</a:t>
            </a:fld>
            <a:endParaRPr lang="en-US" dirty="0"/>
          </a:p>
        </p:txBody>
      </p:sp>
    </p:spTree>
    <p:extLst>
      <p:ext uri="{BB962C8B-B14F-4D97-AF65-F5344CB8AC3E}">
        <p14:creationId xmlns:p14="http://schemas.microsoft.com/office/powerpoint/2010/main" val="1109892658"/>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Credit Hour: </a:t>
            </a:r>
            <a:r>
              <a:rPr lang="en-US" dirty="0"/>
              <a:t>One unit of academic credit, representing attendance at one scheduled period of instruction per week throughout a semester, quarter or term. Most college classes are three credit hours, meaning their total meeting time for a week is three hours. To calculate tuition, multiply the number of credit hours for each class (three) by the cost of tuition per credit hour.</a:t>
            </a:r>
          </a:p>
        </p:txBody>
      </p:sp>
      <p:sp>
        <p:nvSpPr>
          <p:cNvPr id="4" name="Slide Number Placeholder 3"/>
          <p:cNvSpPr>
            <a:spLocks noGrp="1"/>
          </p:cNvSpPr>
          <p:nvPr>
            <p:ph type="sldNum" sz="quarter" idx="5"/>
          </p:nvPr>
        </p:nvSpPr>
        <p:spPr/>
        <p:txBody>
          <a:bodyPr/>
          <a:lstStyle/>
          <a:p>
            <a:fld id="{D9D94D39-AB02-41BE-9537-059236DA91A1}" type="slidenum">
              <a:rPr lang="en-US" smtClean="0"/>
              <a:t>78</a:t>
            </a:fld>
            <a:endParaRPr lang="en-US" dirty="0"/>
          </a:p>
        </p:txBody>
      </p:sp>
    </p:spTree>
    <p:extLst>
      <p:ext uri="{BB962C8B-B14F-4D97-AF65-F5344CB8AC3E}">
        <p14:creationId xmlns:p14="http://schemas.microsoft.com/office/powerpoint/2010/main" val="363883594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79</a:t>
            </a:fld>
            <a:endParaRPr lang="en-US" dirty="0"/>
          </a:p>
        </p:txBody>
      </p:sp>
    </p:spTree>
    <p:extLst>
      <p:ext uri="{BB962C8B-B14F-4D97-AF65-F5344CB8AC3E}">
        <p14:creationId xmlns:p14="http://schemas.microsoft.com/office/powerpoint/2010/main" val="3596809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Loan:</a:t>
            </a:r>
            <a:r>
              <a:rPr lang="en-US" dirty="0"/>
              <a:t> Borrowed money that must be repaid with interest. Student loans can only be used to pay for educational expenses.</a:t>
            </a:r>
          </a:p>
        </p:txBody>
      </p:sp>
      <p:sp>
        <p:nvSpPr>
          <p:cNvPr id="4" name="Slide Number Placeholder 3"/>
          <p:cNvSpPr>
            <a:spLocks noGrp="1"/>
          </p:cNvSpPr>
          <p:nvPr>
            <p:ph type="sldNum" sz="quarter" idx="5"/>
          </p:nvPr>
        </p:nvSpPr>
        <p:spPr/>
        <p:txBody>
          <a:bodyPr/>
          <a:lstStyle/>
          <a:p>
            <a:fld id="{D9D94D39-AB02-41BE-9537-059236DA91A1}" type="slidenum">
              <a:rPr lang="en-US" smtClean="0"/>
              <a:t>8</a:t>
            </a:fld>
            <a:endParaRPr lang="en-US" dirty="0"/>
          </a:p>
        </p:txBody>
      </p:sp>
    </p:spTree>
    <p:extLst>
      <p:ext uri="{BB962C8B-B14F-4D97-AF65-F5344CB8AC3E}">
        <p14:creationId xmlns:p14="http://schemas.microsoft.com/office/powerpoint/2010/main" val="362810024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80</a:t>
            </a:fld>
            <a:endParaRPr lang="en-US" dirty="0"/>
          </a:p>
        </p:txBody>
      </p:sp>
    </p:spTree>
    <p:extLst>
      <p:ext uri="{BB962C8B-B14F-4D97-AF65-F5344CB8AC3E}">
        <p14:creationId xmlns:p14="http://schemas.microsoft.com/office/powerpoint/2010/main" val="659923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Graduate student: </a:t>
            </a:r>
            <a:r>
              <a:rPr lang="en-US" dirty="0"/>
              <a:t>A student working toward a master’s or doctoral degree.</a:t>
            </a:r>
          </a:p>
          <a:p>
            <a:endParaRPr lang="en-US" dirty="0"/>
          </a:p>
        </p:txBody>
      </p:sp>
      <p:sp>
        <p:nvSpPr>
          <p:cNvPr id="4" name="Slide Number Placeholder 3"/>
          <p:cNvSpPr>
            <a:spLocks noGrp="1"/>
          </p:cNvSpPr>
          <p:nvPr>
            <p:ph type="sldNum" sz="quarter" idx="5"/>
          </p:nvPr>
        </p:nvSpPr>
        <p:spPr/>
        <p:txBody>
          <a:bodyPr/>
          <a:lstStyle/>
          <a:p>
            <a:fld id="{D9D94D39-AB02-41BE-9537-059236DA91A1}" type="slidenum">
              <a:rPr lang="en-US" smtClean="0"/>
              <a:t>9</a:t>
            </a:fld>
            <a:endParaRPr lang="en-US" dirty="0"/>
          </a:p>
        </p:txBody>
      </p:sp>
    </p:spTree>
    <p:extLst>
      <p:ext uri="{BB962C8B-B14F-4D97-AF65-F5344CB8AC3E}">
        <p14:creationId xmlns:p14="http://schemas.microsoft.com/office/powerpoint/2010/main" val="4263201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B5C76-D3FB-40AB-A7E6-9076C7DD6D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3F6644-A951-4755-AEA1-EFF762C22B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CCAB669-1D7B-4407-B151-700DAB3C0509}"/>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5" name="Footer Placeholder 4">
            <a:extLst>
              <a:ext uri="{FF2B5EF4-FFF2-40B4-BE49-F238E27FC236}">
                <a16:creationId xmlns:a16="http://schemas.microsoft.com/office/drawing/2014/main" id="{E30F3C41-517A-4717-899F-14A62E2424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9DA4D9-84BC-42BE-BF86-9D7230F78AD9}"/>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2824934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7C96A-2E0B-4FA7-9C8D-0671CF4CEA3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072FEC-1E25-4C2A-8EB4-7E2826D5193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860330-D241-4A1A-B2B5-F7F40308887B}"/>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5" name="Footer Placeholder 4">
            <a:extLst>
              <a:ext uri="{FF2B5EF4-FFF2-40B4-BE49-F238E27FC236}">
                <a16:creationId xmlns:a16="http://schemas.microsoft.com/office/drawing/2014/main" id="{8CA1EBCD-994F-4439-A77F-4E9538A140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D4A0BB2-687B-479C-8855-1784E689DC09}"/>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858238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E88B68-1019-48EE-BAE5-C50E521FBC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468718-21BE-4C63-B54F-DC8FA8F531B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87DE2D-52A9-4D3A-B419-E8C9E2518ABB}"/>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5" name="Footer Placeholder 4">
            <a:extLst>
              <a:ext uri="{FF2B5EF4-FFF2-40B4-BE49-F238E27FC236}">
                <a16:creationId xmlns:a16="http://schemas.microsoft.com/office/drawing/2014/main" id="{0842B01C-4FA5-4DE0-99D8-F93D690B9F8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FA0AF43-C8D7-4B30-9928-A29C2B266BF6}"/>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24366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C764D-BE9A-4662-A298-58A45B9AF81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B8583F-FDC5-400F-8A9C-E7E254B1BEE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0005AD-0072-4A3E-95AC-D111BD331072}"/>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5" name="Footer Placeholder 4">
            <a:extLst>
              <a:ext uri="{FF2B5EF4-FFF2-40B4-BE49-F238E27FC236}">
                <a16:creationId xmlns:a16="http://schemas.microsoft.com/office/drawing/2014/main" id="{4039FEF8-0FA3-4022-AE7E-F851092B5E4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167F7A-6FEC-4758-B87E-C4F75E706CD8}"/>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2486771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02393-5F00-4A98-A7EE-6189BCB848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9698D6-1589-467C-94EA-F843255351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FB9CB71-C0FA-44AD-BF93-3580A70D8489}"/>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5" name="Footer Placeholder 4">
            <a:extLst>
              <a:ext uri="{FF2B5EF4-FFF2-40B4-BE49-F238E27FC236}">
                <a16:creationId xmlns:a16="http://schemas.microsoft.com/office/drawing/2014/main" id="{6A3CC101-695C-4711-90FF-EA24994EBB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4196F1-8711-4D9A-B2A0-726803989C17}"/>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4072267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ACABA-D64D-4143-9279-468CD3D38D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DD1600-959A-4E69-86A3-2210269A8E9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B9E6306-DC27-4B94-9C9D-D2D30176E2F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6E9194-03E8-46A2-A428-BECDDD60F89D}"/>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6" name="Footer Placeholder 5">
            <a:extLst>
              <a:ext uri="{FF2B5EF4-FFF2-40B4-BE49-F238E27FC236}">
                <a16:creationId xmlns:a16="http://schemas.microsoft.com/office/drawing/2014/main" id="{31486EAC-B5B7-49CF-B4E3-65B58E8EFBD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448F13-85A7-4992-86D1-03D153CC3483}"/>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15583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24B0D-1A04-4EA8-8DD5-F186A5CD7E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969BD4-3D7E-404B-BB0A-9B6B01CB31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FF569EA-8E56-408A-B314-5E42428A848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9F8EF4-6EC3-45A4-8179-268AB03BCB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07279D7-EBFD-4F5D-830F-95890B236BE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560F55-6D7D-4F02-B9B4-8739EDA0C51D}"/>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8" name="Footer Placeholder 7">
            <a:extLst>
              <a:ext uri="{FF2B5EF4-FFF2-40B4-BE49-F238E27FC236}">
                <a16:creationId xmlns:a16="http://schemas.microsoft.com/office/drawing/2014/main" id="{8B058697-DE59-484C-9003-0EF72CBA8C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7F0C9DE-DADA-478A-B896-476B13B669B5}"/>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2344503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1A1E4-341B-4987-B014-8BEAF92D80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8FA2D8-1B3E-45FF-91C1-7D93EDA66D7F}"/>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4" name="Footer Placeholder 3">
            <a:extLst>
              <a:ext uri="{FF2B5EF4-FFF2-40B4-BE49-F238E27FC236}">
                <a16:creationId xmlns:a16="http://schemas.microsoft.com/office/drawing/2014/main" id="{1BF43EAB-F6D2-4CF8-BF98-2B890A12259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971E90F-D0D9-4CAE-8381-C878C70A2A23}"/>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782531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282A3B-F1BB-4035-B8E6-49D798FE7544}"/>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3" name="Footer Placeholder 2">
            <a:extLst>
              <a:ext uri="{FF2B5EF4-FFF2-40B4-BE49-F238E27FC236}">
                <a16:creationId xmlns:a16="http://schemas.microsoft.com/office/drawing/2014/main" id="{5AC10861-21E0-496B-BB23-DF535BC4652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40B401B-27B5-4C6E-A318-8344C952F75D}"/>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3062546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00966-1BF4-4E99-ADA8-D1FF6E5419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33BF1D-C7DC-4DA1-AF82-E4F23B821D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69B6E8-35AC-4822-A912-177DB9139D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3BBB931-05AA-4E06-BD17-B5E5C251F64B}"/>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6" name="Footer Placeholder 5">
            <a:extLst>
              <a:ext uri="{FF2B5EF4-FFF2-40B4-BE49-F238E27FC236}">
                <a16:creationId xmlns:a16="http://schemas.microsoft.com/office/drawing/2014/main" id="{210E97E8-8046-4FE7-A00C-7E4D97751DF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C63B4B-B8B2-4C5E-BEAA-8174083CFA05}"/>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11725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15212-4821-43E4-BCAC-CBDA8B78DB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77942A-5B98-4470-8CEC-FB65CE8E9E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C24F00D-352C-43D6-B530-BBF763510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B5D3E10-5999-4C98-89EC-92273FF931DF}"/>
              </a:ext>
            </a:extLst>
          </p:cNvPr>
          <p:cNvSpPr>
            <a:spLocks noGrp="1"/>
          </p:cNvSpPr>
          <p:nvPr>
            <p:ph type="dt" sz="half" idx="10"/>
          </p:nvPr>
        </p:nvSpPr>
        <p:spPr/>
        <p:txBody>
          <a:bodyPr/>
          <a:lstStyle/>
          <a:p>
            <a:fld id="{CC4A6D0B-824C-4070-95D6-F9AFF60EC746}" type="datetimeFigureOut">
              <a:rPr lang="en-US" smtClean="0"/>
              <a:t>11/14/2025</a:t>
            </a:fld>
            <a:endParaRPr lang="en-US" dirty="0"/>
          </a:p>
        </p:txBody>
      </p:sp>
      <p:sp>
        <p:nvSpPr>
          <p:cNvPr id="6" name="Footer Placeholder 5">
            <a:extLst>
              <a:ext uri="{FF2B5EF4-FFF2-40B4-BE49-F238E27FC236}">
                <a16:creationId xmlns:a16="http://schemas.microsoft.com/office/drawing/2014/main" id="{EFCCC6E3-D919-4452-A3DB-A15FDE527E4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E1F8336-0AE3-4F07-B403-38F251FD35AD}"/>
              </a:ext>
            </a:extLst>
          </p:cNvPr>
          <p:cNvSpPr>
            <a:spLocks noGrp="1"/>
          </p:cNvSpPr>
          <p:nvPr>
            <p:ph type="sldNum" sz="quarter" idx="12"/>
          </p:nvPr>
        </p:nvSpPr>
        <p:spPr/>
        <p:txBody>
          <a:bodyPr/>
          <a:lstStyle/>
          <a:p>
            <a:fld id="{78AD4B21-6E66-47D1-8477-A4DB859C54F9}" type="slidenum">
              <a:rPr lang="en-US" smtClean="0"/>
              <a:t>‹#›</a:t>
            </a:fld>
            <a:endParaRPr lang="en-US" dirty="0"/>
          </a:p>
        </p:txBody>
      </p:sp>
    </p:spTree>
    <p:extLst>
      <p:ext uri="{BB962C8B-B14F-4D97-AF65-F5344CB8AC3E}">
        <p14:creationId xmlns:p14="http://schemas.microsoft.com/office/powerpoint/2010/main" val="4212321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149DC"/>
            </a:gs>
            <a:gs pos="100000">
              <a:srgbClr val="C965A4"/>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85F963-2F96-4355-A8C3-050CC48607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C175BD-0D35-4E35-86D5-D5A4F77081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EC1BC4-A469-4BB4-A8FA-8BA87A8251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A6D0B-824C-4070-95D6-F9AFF60EC746}" type="datetimeFigureOut">
              <a:rPr lang="en-US" smtClean="0"/>
              <a:t>11/14/2025</a:t>
            </a:fld>
            <a:endParaRPr lang="en-US" dirty="0"/>
          </a:p>
        </p:txBody>
      </p:sp>
      <p:sp>
        <p:nvSpPr>
          <p:cNvPr id="5" name="Footer Placeholder 4">
            <a:extLst>
              <a:ext uri="{FF2B5EF4-FFF2-40B4-BE49-F238E27FC236}">
                <a16:creationId xmlns:a16="http://schemas.microsoft.com/office/drawing/2014/main" id="{C0428FC8-2755-4E9C-9CC9-B84F7B1A72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03F85DB3-8972-444D-B582-491027CD65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D4B21-6E66-47D1-8477-A4DB859C54F9}" type="slidenum">
              <a:rPr lang="en-US" smtClean="0"/>
              <a:t>‹#›</a:t>
            </a:fld>
            <a:endParaRPr lang="en-US" dirty="0"/>
          </a:p>
        </p:txBody>
      </p:sp>
    </p:spTree>
    <p:extLst>
      <p:ext uri="{BB962C8B-B14F-4D97-AF65-F5344CB8AC3E}">
        <p14:creationId xmlns:p14="http://schemas.microsoft.com/office/powerpoint/2010/main" val="2640227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image" Target="../media/image7.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2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2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2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2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2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3.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3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3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3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3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notesSlide" Target="../notesSlides/notesSlide37.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39.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notesSlide" Target="../notesSlides/notesSlide39.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41.xml"/></Relationships>
</file>

<file path=ppt/slides/_rels/slide4.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notesSlide" Target="../notesSlides/notesSlide4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slide" Target="slide45.xml"/><Relationship Id="rId2" Type="http://schemas.openxmlformats.org/officeDocument/2006/relationships/notesSlide" Target="../notesSlides/notesSlide4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slide" Target="slide47.xml"/><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slide" Target="slide49.xml"/><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slide" Target="slide51.xml"/><Relationship Id="rId2" Type="http://schemas.openxmlformats.org/officeDocument/2006/relationships/notesSlide" Target="../notesSlides/notesSlide49.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5.xml.rels><?xml version="1.0" encoding="UTF-8" standalone="yes"?>
<Relationships xmlns="http://schemas.openxmlformats.org/package/2006/relationships"><Relationship Id="rId3" Type="http://schemas.openxmlformats.org/officeDocument/2006/relationships/slide" Target="slide79.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slide" Target="slide53.xml"/><Relationship Id="rId2" Type="http://schemas.openxmlformats.org/officeDocument/2006/relationships/notesSlide" Target="../notesSlides/notesSlide5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slide" Target="slide55.xml"/><Relationship Id="rId2" Type="http://schemas.openxmlformats.org/officeDocument/2006/relationships/notesSlide" Target="../notesSlides/notesSlide5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3" Type="http://schemas.openxmlformats.org/officeDocument/2006/relationships/slide" Target="slide57.xml"/><Relationship Id="rId2" Type="http://schemas.openxmlformats.org/officeDocument/2006/relationships/notesSlide" Target="../notesSlides/notesSlide55.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3" Type="http://schemas.openxmlformats.org/officeDocument/2006/relationships/slide" Target="slide59.xml"/><Relationship Id="rId2" Type="http://schemas.openxmlformats.org/officeDocument/2006/relationships/notesSlide" Target="../notesSlides/notesSlide5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slide" Target="slide61.xml"/><Relationship Id="rId2" Type="http://schemas.openxmlformats.org/officeDocument/2006/relationships/notesSlide" Target="../notesSlides/notesSlide59.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3" Type="http://schemas.openxmlformats.org/officeDocument/2006/relationships/slide" Target="slide63.xml"/><Relationship Id="rId2" Type="http://schemas.openxmlformats.org/officeDocument/2006/relationships/notesSlide" Target="../notesSlides/notesSlide6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slide" Target="slide65.xml"/><Relationship Id="rId2" Type="http://schemas.openxmlformats.org/officeDocument/2006/relationships/notesSlide" Target="../notesSlides/notesSlide6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3" Type="http://schemas.openxmlformats.org/officeDocument/2006/relationships/slide" Target="slide67.xml"/><Relationship Id="rId2" Type="http://schemas.openxmlformats.org/officeDocument/2006/relationships/notesSlide" Target="../notesSlides/notesSlide65.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3" Type="http://schemas.openxmlformats.org/officeDocument/2006/relationships/slide" Target="slide69.xml"/><Relationship Id="rId2" Type="http://schemas.openxmlformats.org/officeDocument/2006/relationships/notesSlide" Target="../notesSlides/notesSlide6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slide" Target="slide71.xml"/><Relationship Id="rId2" Type="http://schemas.openxmlformats.org/officeDocument/2006/relationships/notesSlide" Target="../notesSlides/notesSlide69.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slide" Target="slide79.xml"/><Relationship Id="rId4" Type="http://schemas.openxmlformats.org/officeDocument/2006/relationships/slide" Target="slide9.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slide" Target="slide73.xml"/><Relationship Id="rId2" Type="http://schemas.openxmlformats.org/officeDocument/2006/relationships/notesSlide" Target="../notesSlides/notesSlide7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3" Type="http://schemas.openxmlformats.org/officeDocument/2006/relationships/slide" Target="slide75.xml"/><Relationship Id="rId2" Type="http://schemas.openxmlformats.org/officeDocument/2006/relationships/notesSlide" Target="../notesSlides/notesSlide7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slide" Target="slide77.xml"/><Relationship Id="rId2" Type="http://schemas.openxmlformats.org/officeDocument/2006/relationships/notesSlide" Target="../notesSlides/notesSlide75.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3" Type="http://schemas.openxmlformats.org/officeDocument/2006/relationships/slide" Target="slide80.xml"/><Relationship Id="rId2" Type="http://schemas.openxmlformats.org/officeDocument/2006/relationships/notesSlide" Target="../notesSlides/notesSlide7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_rels/slide78.xml.rels><?xml version="1.0" encoding="UTF-8" standalone="yes"?>
<Relationships xmlns="http://schemas.openxmlformats.org/package/2006/relationships"><Relationship Id="rId3" Type="http://schemas.openxmlformats.org/officeDocument/2006/relationships/slide" Target="slide80.xml"/><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23DE27-4CD9-4508-8D1F-3C4C86166A54}"/>
              </a:ext>
              <a:ext uri="{C183D7F6-B498-43B3-948B-1728B52AA6E4}">
                <adec:decorative xmlns:adec="http://schemas.microsoft.com/office/drawing/2017/decorative" val="1"/>
              </a:ext>
            </a:extLst>
          </p:cNvPr>
          <p:cNvSpPr>
            <a:spLocks noChangeArrowheads="1"/>
          </p:cNvSpPr>
          <p:nvPr/>
        </p:nvSpPr>
        <p:spPr bwMode="auto">
          <a:xfrm>
            <a:off x="38100" y="0"/>
            <a:ext cx="12042140" cy="6858000"/>
          </a:xfrm>
          <a:prstGeom prst="rect">
            <a:avLst/>
          </a:prstGeom>
          <a:noFill/>
          <a:ln w="2540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dirty="0"/>
          </a:p>
        </p:txBody>
      </p:sp>
      <p:sp>
        <p:nvSpPr>
          <p:cNvPr id="4" name="Title 3">
            <a:extLst>
              <a:ext uri="{FF2B5EF4-FFF2-40B4-BE49-F238E27FC236}">
                <a16:creationId xmlns:a16="http://schemas.microsoft.com/office/drawing/2014/main" id="{B1E8165F-96D3-EDD3-A3EC-9FBF05535F01}"/>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Educator Instructions: </a:t>
            </a:r>
          </a:p>
        </p:txBody>
      </p:sp>
      <p:sp>
        <p:nvSpPr>
          <p:cNvPr id="3" name="TextBox 2">
            <a:extLst>
              <a:ext uri="{FF2B5EF4-FFF2-40B4-BE49-F238E27FC236}">
                <a16:creationId xmlns:a16="http://schemas.microsoft.com/office/drawing/2014/main" id="{899567B6-62C5-493E-A5C1-F59158DB529C}"/>
              </a:ext>
            </a:extLst>
          </p:cNvPr>
          <p:cNvSpPr txBox="1"/>
          <p:nvPr/>
        </p:nvSpPr>
        <p:spPr>
          <a:xfrm>
            <a:off x="454660" y="289797"/>
            <a:ext cx="11259820" cy="6694140"/>
          </a:xfrm>
          <a:prstGeom prst="rect">
            <a:avLst/>
          </a:prstGeom>
          <a:noFill/>
        </p:spPr>
        <p:txBody>
          <a:bodyPr wrap="square">
            <a:spAutoFit/>
          </a:bodyPr>
          <a:lstStyle/>
          <a:p>
            <a:pPr>
              <a:defRPr/>
            </a:pPr>
            <a:r>
              <a:rPr lang="en-US" sz="3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Educator Instructions:</a:t>
            </a:r>
          </a:p>
          <a:p>
            <a:pPr>
              <a:defRPr/>
            </a:pP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2">
              <a:defRPr/>
            </a:pPr>
            <a:r>
              <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Click SPIN to spin the wheel and then return to the puzzle. </a:t>
            </a:r>
          </a:p>
          <a:p>
            <a:pPr lvl="2">
              <a:defRPr/>
            </a:pP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2">
              <a:defRPr/>
            </a:pPr>
            <a:r>
              <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Click the letter that’s been guessed at the bottom of the screen. If the letter is in the puzzle, it will be revealed. If it’s not, the letter just disappears.</a:t>
            </a:r>
          </a:p>
          <a:p>
            <a:pPr lvl="2">
              <a:defRPr/>
            </a:pP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2">
              <a:defRPr/>
            </a:pPr>
            <a:r>
              <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Click the SOLVE button to reveal the puzzle answer.</a:t>
            </a:r>
          </a:p>
          <a:p>
            <a:pPr lvl="2">
              <a:defRPr/>
            </a:pP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2">
              <a:defRPr/>
            </a:pPr>
            <a:r>
              <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Click the NEXT PUZZLE button to move on to the next puzzle.</a:t>
            </a:r>
          </a:p>
          <a:p>
            <a:pPr lvl="2">
              <a:defRPr/>
            </a:pPr>
            <a:endPar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lvl="2">
              <a:defRPr/>
            </a:pPr>
            <a:r>
              <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Turn any puzzle into the Bonus Round by revealing the letters RSTLNE and then letting the student choose 3 more consonants and a vowel. Then give them 10 seconds to guess the puzzle.</a:t>
            </a:r>
          </a:p>
          <a:p>
            <a:pPr lvl="2">
              <a:defRPr/>
            </a:pPr>
            <a:endParaRPr lang="en-US" sz="27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5" name="Picture 14">
            <a:extLst>
              <a:ext uri="{FF2B5EF4-FFF2-40B4-BE49-F238E27FC236}">
                <a16:creationId xmlns:a16="http://schemas.microsoft.com/office/drawing/2014/main" id="{BE981C62-4D71-4C28-B591-11A92D3E790F}"/>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37454" y="1109289"/>
            <a:ext cx="612648" cy="605524"/>
          </a:xfrm>
          <a:prstGeom prst="rect">
            <a:avLst/>
          </a:prstGeom>
        </p:spPr>
      </p:pic>
      <p:pic>
        <p:nvPicPr>
          <p:cNvPr id="13" name="Graphic 12" descr="Cursor">
            <a:extLst>
              <a:ext uri="{FF2B5EF4-FFF2-40B4-BE49-F238E27FC236}">
                <a16:creationId xmlns:a16="http://schemas.microsoft.com/office/drawing/2014/main" id="{972109C8-D2A6-423F-BD46-A8731B009D0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37454" y="1920358"/>
            <a:ext cx="612648" cy="612648"/>
          </a:xfrm>
          <a:prstGeom prst="rect">
            <a:avLst/>
          </a:prstGeom>
        </p:spPr>
      </p:pic>
      <p:pic>
        <p:nvPicPr>
          <p:cNvPr id="5" name="Picture 4" descr="Solve button.">
            <a:extLst>
              <a:ext uri="{FF2B5EF4-FFF2-40B4-BE49-F238E27FC236}">
                <a16:creationId xmlns:a16="http://schemas.microsoft.com/office/drawing/2014/main" id="{F9F822AD-E446-40AE-928D-1A3CD341DF6C}"/>
              </a:ext>
            </a:extLst>
          </p:cNvPr>
          <p:cNvPicPr>
            <a:picLocks noChangeAspect="1"/>
          </p:cNvPicPr>
          <p:nvPr/>
        </p:nvPicPr>
        <p:blipFill>
          <a:blip r:embed="rId6"/>
          <a:stretch>
            <a:fillRect/>
          </a:stretch>
        </p:blipFill>
        <p:spPr>
          <a:xfrm>
            <a:off x="537454" y="3512448"/>
            <a:ext cx="612648" cy="298333"/>
          </a:xfrm>
          <a:prstGeom prst="rect">
            <a:avLst/>
          </a:prstGeom>
        </p:spPr>
      </p:pic>
      <p:pic>
        <p:nvPicPr>
          <p:cNvPr id="7" name="Picture 6" descr="Next Puzzle Button.">
            <a:extLst>
              <a:ext uri="{FF2B5EF4-FFF2-40B4-BE49-F238E27FC236}">
                <a16:creationId xmlns:a16="http://schemas.microsoft.com/office/drawing/2014/main" id="{98409847-F5D5-4984-8400-F270BDFA869D}"/>
              </a:ext>
            </a:extLst>
          </p:cNvPr>
          <p:cNvPicPr>
            <a:picLocks noChangeAspect="1"/>
          </p:cNvPicPr>
          <p:nvPr/>
        </p:nvPicPr>
        <p:blipFill>
          <a:blip r:embed="rId7"/>
          <a:stretch>
            <a:fillRect/>
          </a:stretch>
        </p:blipFill>
        <p:spPr>
          <a:xfrm>
            <a:off x="335012" y="4218700"/>
            <a:ext cx="1017532" cy="298334"/>
          </a:xfrm>
          <a:prstGeom prst="rect">
            <a:avLst/>
          </a:prstGeom>
        </p:spPr>
      </p:pic>
      <p:pic>
        <p:nvPicPr>
          <p:cNvPr id="9" name="Graphic 8" descr="Dollar">
            <a:extLst>
              <a:ext uri="{FF2B5EF4-FFF2-40B4-BE49-F238E27FC236}">
                <a16:creationId xmlns:a16="http://schemas.microsoft.com/office/drawing/2014/main" id="{6715584E-1DDB-4CA0-A066-D6C606041C8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37454" y="4883828"/>
            <a:ext cx="612648" cy="612648"/>
          </a:xfrm>
          <a:prstGeom prst="rect">
            <a:avLst/>
          </a:prstGeom>
        </p:spPr>
      </p:pic>
    </p:spTree>
    <p:extLst>
      <p:ext uri="{BB962C8B-B14F-4D97-AF65-F5344CB8AC3E}">
        <p14:creationId xmlns:p14="http://schemas.microsoft.com/office/powerpoint/2010/main" val="164182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D2A8F-CDD4-4150-DECD-B1FA831C58DD}"/>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8</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G</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prstClr val="black"/>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4" name="Rectangle 123">
            <a:extLst>
              <a:ext uri="{FF2B5EF4-FFF2-40B4-BE49-F238E27FC236}">
                <a16:creationId xmlns:a16="http://schemas.microsoft.com/office/drawing/2014/main" id="{38EFE76B-FFC0-4FCE-B304-386DF3F06608}"/>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PERSON</a:t>
            </a:r>
            <a:endParaRPr lang="en-US" sz="2000" b="1" dirty="0">
              <a:effectLst>
                <a:outerShdw blurRad="38100" dist="38100" dir="2700000" algn="tl">
                  <a:srgbClr val="000000">
                    <a:alpha val="43137"/>
                  </a:srgbClr>
                </a:outerShdw>
              </a:effectLst>
            </a:endParaRPr>
          </a:p>
        </p:txBody>
      </p:sp>
      <p:grpSp>
        <p:nvGrpSpPr>
          <p:cNvPr id="3" name="Group 2">
            <a:extLst>
              <a:ext uri="{FF2B5EF4-FFF2-40B4-BE49-F238E27FC236}">
                <a16:creationId xmlns:a16="http://schemas.microsoft.com/office/drawing/2014/main" id="{4B2E2FD4-C5BD-73A7-AA19-DB008E316FA7}"/>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5" name="Rectangle: Rounded Corners 124">
            <a:hlinkClick r:id="" action="ppaction://hlinkshowjump?jump=nextslide"/>
            <a:extLst>
              <a:ext uri="{FF2B5EF4-FFF2-40B4-BE49-F238E27FC236}">
                <a16:creationId xmlns:a16="http://schemas.microsoft.com/office/drawing/2014/main" id="{8D912D3F-A085-4CD0-A158-84435A8B231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0183995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D1A815-87AF-1200-F6AE-06FEAEA73436}"/>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9</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8" name="Group 7">
            <a:extLst>
              <a:ext uri="{FF2B5EF4-FFF2-40B4-BE49-F238E27FC236}">
                <a16:creationId xmlns:a16="http://schemas.microsoft.com/office/drawing/2014/main" id="{B19E8EF8-3993-45AB-B26C-2C79A96826C5}"/>
              </a:ext>
              <a:ext uri="{C183D7F6-B498-43B3-948B-1728B52AA6E4}">
                <adec:decorative xmlns:adec="http://schemas.microsoft.com/office/drawing/2017/decorative" val="1"/>
              </a:ext>
            </a:extLst>
          </p:cNvPr>
          <p:cNvGrpSpPr/>
          <p:nvPr/>
        </p:nvGrpSpPr>
        <p:grpSpPr>
          <a:xfrm>
            <a:off x="5284961" y="1468075"/>
            <a:ext cx="4296076" cy="4710531"/>
            <a:chOff x="5284961" y="1468075"/>
            <a:chExt cx="4296076" cy="4710531"/>
          </a:xfrm>
        </p:grpSpPr>
        <p:sp>
          <p:nvSpPr>
            <p:cNvPr id="73" name="Rectangle 72">
              <a:extLst>
                <a:ext uri="{FF2B5EF4-FFF2-40B4-BE49-F238E27FC236}">
                  <a16:creationId xmlns:a16="http://schemas.microsoft.com/office/drawing/2014/main" id="{6974162A-29C2-4F76-9FAE-DF6BA418163F}"/>
                </a:ext>
              </a:extLst>
            </p:cNvPr>
            <p:cNvSpPr/>
            <p:nvPr/>
          </p:nvSpPr>
          <p:spPr>
            <a:xfrm>
              <a:off x="5284961"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grpSp>
        <p:nvGrpSpPr>
          <p:cNvPr id="5" name="Group 4">
            <a:extLst>
              <a:ext uri="{FF2B5EF4-FFF2-40B4-BE49-F238E27FC236}">
                <a16:creationId xmlns:a16="http://schemas.microsoft.com/office/drawing/2014/main" id="{5255434F-6CEE-490A-BDDF-D832FDDFC23F}"/>
              </a:ext>
              <a:ext uri="{C183D7F6-B498-43B3-948B-1728B52AA6E4}">
                <adec:decorative xmlns:adec="http://schemas.microsoft.com/office/drawing/2017/decorative" val="1"/>
              </a:ext>
            </a:extLst>
          </p:cNvPr>
          <p:cNvGrpSpPr/>
          <p:nvPr/>
        </p:nvGrpSpPr>
        <p:grpSpPr>
          <a:xfrm>
            <a:off x="3662883" y="1468075"/>
            <a:ext cx="7783433" cy="4710531"/>
            <a:chOff x="3662883" y="1468075"/>
            <a:chExt cx="7783433" cy="4710531"/>
          </a:xfrm>
        </p:grpSpPr>
        <p:sp>
          <p:nvSpPr>
            <p:cNvPr id="67" name="Rectangle 66">
              <a:extLst>
                <a:ext uri="{FF2B5EF4-FFF2-40B4-BE49-F238E27FC236}">
                  <a16:creationId xmlns:a16="http://schemas.microsoft.com/office/drawing/2014/main" id="{3DB87A90-CA18-4FE2-A2BD-DE42B6FF4B75}"/>
                </a:ext>
              </a:extLst>
            </p:cNvPr>
            <p:cNvSpPr/>
            <p:nvPr/>
          </p:nvSpPr>
          <p:spPr>
            <a:xfrm>
              <a:off x="3662883"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SCHOLARSHIP</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3" name="Group 2">
            <a:extLst>
              <a:ext uri="{FF2B5EF4-FFF2-40B4-BE49-F238E27FC236}">
                <a16:creationId xmlns:a16="http://schemas.microsoft.com/office/drawing/2014/main" id="{019BF4A9-E49E-42B9-8F46-5CAD08701EA1}"/>
              </a:ext>
              <a:ext uri="{C183D7F6-B498-43B3-948B-1728B52AA6E4}">
                <adec:decorative xmlns:adec="http://schemas.microsoft.com/office/drawing/2017/decorative" val="1"/>
              </a:ext>
            </a:extLst>
          </p:cNvPr>
          <p:cNvGrpSpPr/>
          <p:nvPr/>
        </p:nvGrpSpPr>
        <p:grpSpPr>
          <a:xfrm>
            <a:off x="2844559" y="1468075"/>
            <a:ext cx="8136331" cy="4710531"/>
            <a:chOff x="2844559" y="1468075"/>
            <a:chExt cx="8136331" cy="471053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24" name="Rectangle 123">
              <a:extLst>
                <a:ext uri="{FF2B5EF4-FFF2-40B4-BE49-F238E27FC236}">
                  <a16:creationId xmlns:a16="http://schemas.microsoft.com/office/drawing/2014/main" id="{F2900392-C56D-4B53-8ECC-48C3A8CD642E}"/>
                </a:ext>
              </a:extLst>
            </p:cNvPr>
            <p:cNvSpPr/>
            <p:nvPr/>
          </p:nvSpPr>
          <p:spPr>
            <a:xfrm>
              <a:off x="2844559"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ABE12502-A3C6-4E28-8A30-D2509E70DE5B}"/>
              </a:ext>
              <a:ext uri="{C183D7F6-B498-43B3-948B-1728B52AA6E4}">
                <adec:decorative xmlns:adec="http://schemas.microsoft.com/office/drawing/2017/decorative" val="1"/>
              </a:ext>
            </a:extLst>
          </p:cNvPr>
          <p:cNvGrpSpPr/>
          <p:nvPr/>
        </p:nvGrpSpPr>
        <p:grpSpPr>
          <a:xfrm>
            <a:off x="4473922" y="1468075"/>
            <a:ext cx="4042278" cy="4710531"/>
            <a:chOff x="4473922" y="1468075"/>
            <a:chExt cx="4042278" cy="4710531"/>
          </a:xfrm>
        </p:grpSpPr>
        <p:sp>
          <p:nvSpPr>
            <p:cNvPr id="72" name="Rectangle 71">
              <a:extLst>
                <a:ext uri="{FF2B5EF4-FFF2-40B4-BE49-F238E27FC236}">
                  <a16:creationId xmlns:a16="http://schemas.microsoft.com/office/drawing/2014/main" id="{D40E10A5-7BE1-441B-82B8-3114B9222902}"/>
                </a:ext>
              </a:extLst>
            </p:cNvPr>
            <p:cNvSpPr/>
            <p:nvPr/>
          </p:nvSpPr>
          <p:spPr>
            <a:xfrm>
              <a:off x="4473922"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6" name="Rectangle 155">
              <a:extLst>
                <a:ext uri="{FF2B5EF4-FFF2-40B4-BE49-F238E27FC236}">
                  <a16:creationId xmlns:a16="http://schemas.microsoft.com/office/drawing/2014/main" id="{418DDBE4-781C-4640-BA39-A80AA2A1FBF6}"/>
                </a:ext>
              </a:extLst>
            </p:cNvPr>
            <p:cNvSpPr/>
            <p:nvPr/>
          </p:nvSpPr>
          <p:spPr>
            <a:xfrm>
              <a:off x="7693240"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B85AA9F9-1097-4763-A00F-DB7A625B1FCC}"/>
              </a:ext>
              <a:ext uri="{C183D7F6-B498-43B3-948B-1728B52AA6E4}">
                <adec:decorative xmlns:adec="http://schemas.microsoft.com/office/drawing/2017/decorative" val="1"/>
              </a:ext>
            </a:extLst>
          </p:cNvPr>
          <p:cNvGrpSpPr/>
          <p:nvPr/>
        </p:nvGrpSpPr>
        <p:grpSpPr>
          <a:xfrm>
            <a:off x="5294456" y="1468075"/>
            <a:ext cx="6618716" cy="4710531"/>
            <a:chOff x="5294456" y="1468075"/>
            <a:chExt cx="6618716" cy="4710531"/>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75" name="Rectangle 74">
              <a:extLst>
                <a:ext uri="{FF2B5EF4-FFF2-40B4-BE49-F238E27FC236}">
                  <a16:creationId xmlns:a16="http://schemas.microsoft.com/office/drawing/2014/main" id="{B9A88DF6-B21C-4FD3-8E0B-590C46973ECF}"/>
                </a:ext>
              </a:extLst>
            </p:cNvPr>
            <p:cNvSpPr/>
            <p:nvPr/>
          </p:nvSpPr>
          <p:spPr>
            <a:xfrm>
              <a:off x="6907039"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BD1A60FA-7F70-4BE9-BCFA-9289E7CA54F3}"/>
                </a:ext>
              </a:extLst>
            </p:cNvPr>
            <p:cNvSpPr/>
            <p:nvPr/>
          </p:nvSpPr>
          <p:spPr>
            <a:xfrm>
              <a:off x="5294456"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0FDCBEF2-D950-4BC2-8164-C1373073DA73}"/>
              </a:ext>
              <a:ext uri="{C183D7F6-B498-43B3-948B-1728B52AA6E4}">
                <adec:decorative xmlns:adec="http://schemas.microsoft.com/office/drawing/2017/decorative" val="1"/>
              </a:ext>
            </a:extLst>
          </p:cNvPr>
          <p:cNvGrpSpPr/>
          <p:nvPr/>
        </p:nvGrpSpPr>
        <p:grpSpPr>
          <a:xfrm>
            <a:off x="3672378" y="2558799"/>
            <a:ext cx="4525406" cy="4147731"/>
            <a:chOff x="3672378" y="2558799"/>
            <a:chExt cx="4525406" cy="4147731"/>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9" name="Rectangle 158">
              <a:extLst>
                <a:ext uri="{FF2B5EF4-FFF2-40B4-BE49-F238E27FC236}">
                  <a16:creationId xmlns:a16="http://schemas.microsoft.com/office/drawing/2014/main" id="{358F5DD6-0A48-4B83-A97C-D944F77C4995}"/>
                </a:ext>
              </a:extLst>
            </p:cNvPr>
            <p:cNvSpPr/>
            <p:nvPr/>
          </p:nvSpPr>
          <p:spPr>
            <a:xfrm>
              <a:off x="3672378"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10EFD0B7-13E2-4836-8161-215215640E3E}"/>
              </a:ext>
              <a:ext uri="{C183D7F6-B498-43B3-948B-1728B52AA6E4}">
                <adec:decorative xmlns:adec="http://schemas.microsoft.com/office/drawing/2017/decorative" val="1"/>
              </a:ext>
            </a:extLst>
          </p:cNvPr>
          <p:cNvGrpSpPr/>
          <p:nvPr/>
        </p:nvGrpSpPr>
        <p:grpSpPr>
          <a:xfrm>
            <a:off x="2033520" y="1468075"/>
            <a:ext cx="4885440" cy="5238455"/>
            <a:chOff x="2033520" y="1468075"/>
            <a:chExt cx="4885440" cy="5238455"/>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74" name="Rectangle 73">
              <a:extLst>
                <a:ext uri="{FF2B5EF4-FFF2-40B4-BE49-F238E27FC236}">
                  <a16:creationId xmlns:a16="http://schemas.microsoft.com/office/drawing/2014/main" id="{99EE31ED-B1ED-4184-8C56-594E9DA2E5FA}"/>
                </a:ext>
              </a:extLst>
            </p:cNvPr>
            <p:cNvSpPr/>
            <p:nvPr/>
          </p:nvSpPr>
          <p:spPr>
            <a:xfrm>
              <a:off x="6096000"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a:extLst>
                <a:ext uri="{FF2B5EF4-FFF2-40B4-BE49-F238E27FC236}">
                  <a16:creationId xmlns:a16="http://schemas.microsoft.com/office/drawing/2014/main" id="{5CEEB3D2-CF8A-42FC-93F1-1CC1996CB7A1}"/>
                </a:ext>
              </a:extLst>
            </p:cNvPr>
            <p:cNvSpPr/>
            <p:nvPr/>
          </p:nvSpPr>
          <p:spPr>
            <a:xfrm>
              <a:off x="2033520"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39E8BBB2-8395-4F46-B0EF-51400A6136D1}"/>
                </a:ext>
              </a:extLst>
            </p:cNvPr>
            <p:cNvSpPr/>
            <p:nvPr/>
          </p:nvSpPr>
          <p:spPr>
            <a:xfrm>
              <a:off x="4483417"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7E0E3673-296F-4C78-AE71-A8B5C4537582}"/>
              </a:ext>
              <a:ext uri="{C183D7F6-B498-43B3-948B-1728B52AA6E4}">
                <adec:decorative xmlns:adec="http://schemas.microsoft.com/office/drawing/2017/decorative" val="1"/>
              </a:ext>
            </a:extLst>
          </p:cNvPr>
          <p:cNvGrpSpPr/>
          <p:nvPr/>
        </p:nvGrpSpPr>
        <p:grpSpPr>
          <a:xfrm>
            <a:off x="6916534" y="1468075"/>
            <a:ext cx="3229029" cy="5238455"/>
            <a:chOff x="6916534" y="1468075"/>
            <a:chExt cx="3229029" cy="5238455"/>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9" name="Rectangle 128">
              <a:extLst>
                <a:ext uri="{FF2B5EF4-FFF2-40B4-BE49-F238E27FC236}">
                  <a16:creationId xmlns:a16="http://schemas.microsoft.com/office/drawing/2014/main" id="{0F71AA2E-44F0-470B-A009-1187621F9B5B}"/>
                </a:ext>
              </a:extLst>
            </p:cNvPr>
            <p:cNvSpPr/>
            <p:nvPr/>
          </p:nvSpPr>
          <p:spPr>
            <a:xfrm>
              <a:off x="9322603"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D29D4492-6B2A-4A74-9552-8973108BD408}"/>
                </a:ext>
              </a:extLst>
            </p:cNvPr>
            <p:cNvSpPr/>
            <p:nvPr/>
          </p:nvSpPr>
          <p:spPr>
            <a:xfrm>
              <a:off x="6916534"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9A8623EF-9AA4-4821-9EA2-7F3169CFA510}"/>
              </a:ext>
              <a:ext uri="{C183D7F6-B498-43B3-948B-1728B52AA6E4}">
                <adec:decorative xmlns:adec="http://schemas.microsoft.com/office/drawing/2017/decorative" val="1"/>
              </a:ext>
            </a:extLst>
          </p:cNvPr>
          <p:cNvGrpSpPr/>
          <p:nvPr/>
        </p:nvGrpSpPr>
        <p:grpSpPr>
          <a:xfrm>
            <a:off x="6105495" y="2558799"/>
            <a:ext cx="3943113" cy="3619807"/>
            <a:chOff x="6105495" y="2558799"/>
            <a:chExt cx="3943113" cy="361980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62" name="Rectangle 161">
              <a:extLst>
                <a:ext uri="{FF2B5EF4-FFF2-40B4-BE49-F238E27FC236}">
                  <a16:creationId xmlns:a16="http://schemas.microsoft.com/office/drawing/2014/main" id="{C8E92417-3F74-4C25-A0AF-37AA1FF15421}"/>
                </a:ext>
              </a:extLst>
            </p:cNvPr>
            <p:cNvSpPr/>
            <p:nvPr/>
          </p:nvSpPr>
          <p:spPr>
            <a:xfrm>
              <a:off x="6105495"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022AE4F4-6DBA-4D25-AD50-D3A38695CF83}"/>
              </a:ext>
              <a:ext uri="{C183D7F6-B498-43B3-948B-1728B52AA6E4}">
                <adec:decorative xmlns:adec="http://schemas.microsoft.com/office/drawing/2017/decorative" val="1"/>
              </a:ext>
            </a:extLst>
          </p:cNvPr>
          <p:cNvGrpSpPr/>
          <p:nvPr/>
        </p:nvGrpSpPr>
        <p:grpSpPr>
          <a:xfrm>
            <a:off x="2854054" y="2558799"/>
            <a:ext cx="4398423" cy="4147731"/>
            <a:chOff x="2854054" y="2558799"/>
            <a:chExt cx="4398423" cy="4147731"/>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63" name="Rectangle 162">
              <a:extLst>
                <a:ext uri="{FF2B5EF4-FFF2-40B4-BE49-F238E27FC236}">
                  <a16:creationId xmlns:a16="http://schemas.microsoft.com/office/drawing/2014/main" id="{D793B44D-8D0E-4599-931D-7ABB20123BF4}"/>
                </a:ext>
              </a:extLst>
            </p:cNvPr>
            <p:cNvSpPr/>
            <p:nvPr/>
          </p:nvSpPr>
          <p:spPr>
            <a:xfrm>
              <a:off x="2854054"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F966CAD4-C3A9-4391-9386-6791AF7AEB40}"/>
              </a:ext>
              <a:ext uri="{C183D7F6-B498-43B3-948B-1728B52AA6E4}">
                <adec:decorative xmlns:adec="http://schemas.microsoft.com/office/drawing/2017/decorative" val="1"/>
              </a:ext>
            </a:extLst>
          </p:cNvPr>
          <p:cNvGrpSpPr/>
          <p:nvPr/>
        </p:nvGrpSpPr>
        <p:grpSpPr>
          <a:xfrm>
            <a:off x="7702735" y="2558799"/>
            <a:ext cx="822960" cy="3619807"/>
            <a:chOff x="7702735" y="2558799"/>
            <a:chExt cx="822960" cy="3619807"/>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4" name="Rectangle 163">
              <a:extLst>
                <a:ext uri="{FF2B5EF4-FFF2-40B4-BE49-F238E27FC236}">
                  <a16:creationId xmlns:a16="http://schemas.microsoft.com/office/drawing/2014/main" id="{2F516DFC-8CFE-4D85-B682-CFCAF089D9E1}"/>
                </a:ext>
              </a:extLst>
            </p:cNvPr>
            <p:cNvSpPr/>
            <p:nvPr/>
          </p:nvSpPr>
          <p:spPr>
            <a:xfrm>
              <a:off x="7702735" y="25587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30E56D5F-E70E-6D27-1258-77033CFDA52E}"/>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997943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2"/>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6" grpId="0" animBg="1"/>
      <p:bldP spid="128" grpId="0" animBg="1"/>
      <p:bldP spid="132" grpId="0" animBg="1"/>
      <p:bldP spid="134" grpId="0" animBg="1"/>
      <p:bldP spid="135" grpId="0" animBg="1"/>
      <p:bldP spid="136" grpId="0" animBg="1"/>
      <p:bldP spid="137" grpId="0" animBg="1"/>
      <p:bldP spid="138" grpId="0" animBg="1"/>
      <p:bldP spid="139" grpId="0" animBg="1"/>
      <p:bldP spid="140" grpId="0" animBg="1"/>
      <p:bldP spid="141" grpId="0" animBg="1"/>
      <p:bldP spid="142" grpId="0"/>
      <p:bldP spid="143" grpId="0"/>
      <p:bldP spid="14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E536A-608F-9F8C-1DF9-29DC1E80F72E}"/>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10</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SCHOLARSHIP</a:t>
            </a:r>
            <a:endParaRPr lang="en-US" sz="2000" b="1" dirty="0">
              <a:effectLst>
                <a:outerShdw blurRad="38100" dist="38100" dir="2700000" algn="tl">
                  <a:srgbClr val="000000">
                    <a:alpha val="43137"/>
                  </a:srgbClr>
                </a:outerShdw>
              </a:effectLst>
            </a:endParaRPr>
          </a:p>
        </p:txBody>
      </p:sp>
      <p:grpSp>
        <p:nvGrpSpPr>
          <p:cNvPr id="3" name="Group 2">
            <a:extLst>
              <a:ext uri="{FF2B5EF4-FFF2-40B4-BE49-F238E27FC236}">
                <a16:creationId xmlns:a16="http://schemas.microsoft.com/office/drawing/2014/main" id="{E6A300F9-7196-91A6-F1F8-26A09E72BF14}"/>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7" name="Rectangle: Rounded Corners 156">
            <a:hlinkClick r:id="" action="ppaction://hlinkshowjump?jump=nextslide"/>
            <a:extLst>
              <a:ext uri="{FF2B5EF4-FFF2-40B4-BE49-F238E27FC236}">
                <a16:creationId xmlns:a16="http://schemas.microsoft.com/office/drawing/2014/main" id="{6BAA9D47-3062-4DBE-A7E3-32223FE52F97}"/>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876608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E7C31F-62A2-BA9D-F70A-4D8B474D121B}"/>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11</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grpSp>
        <p:nvGrpSpPr>
          <p:cNvPr id="12" name="Group 11">
            <a:extLst>
              <a:ext uri="{FF2B5EF4-FFF2-40B4-BE49-F238E27FC236}">
                <a16:creationId xmlns:a16="http://schemas.microsoft.com/office/drawing/2014/main" id="{C9510DCA-858B-57F8-E7F3-618B24FAAE67}"/>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7" name="Group 6">
            <a:extLst>
              <a:ext uri="{FF2B5EF4-FFF2-40B4-BE49-F238E27FC236}">
                <a16:creationId xmlns:a16="http://schemas.microsoft.com/office/drawing/2014/main" id="{C198ADB4-ACB9-4C20-B0C3-9D78288732AE}"/>
              </a:ext>
              <a:ext uri="{C183D7F6-B498-43B3-948B-1728B52AA6E4}">
                <adec:decorative xmlns:adec="http://schemas.microsoft.com/office/drawing/2017/decorative" val="1"/>
              </a:ext>
            </a:extLst>
          </p:cNvPr>
          <p:cNvGrpSpPr/>
          <p:nvPr/>
        </p:nvGrpSpPr>
        <p:grpSpPr>
          <a:xfrm>
            <a:off x="6081432" y="1468861"/>
            <a:ext cx="3034894" cy="4709745"/>
            <a:chOff x="6081432" y="1468861"/>
            <a:chExt cx="3034894" cy="4709745"/>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67" name="Rectangle 66">
              <a:extLst>
                <a:ext uri="{FF2B5EF4-FFF2-40B4-BE49-F238E27FC236}">
                  <a16:creationId xmlns:a16="http://schemas.microsoft.com/office/drawing/2014/main" id="{3DB87A90-CA18-4FE2-A2BD-DE42B6FF4B75}"/>
                </a:ext>
              </a:extLst>
            </p:cNvPr>
            <p:cNvSpPr/>
            <p:nvPr/>
          </p:nvSpPr>
          <p:spPr>
            <a:xfrm>
              <a:off x="6081432"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11" name="Group 10">
            <a:extLst>
              <a:ext uri="{FF2B5EF4-FFF2-40B4-BE49-F238E27FC236}">
                <a16:creationId xmlns:a16="http://schemas.microsoft.com/office/drawing/2014/main" id="{84880BB9-7D02-480C-9FDA-9818E36E2DDF}"/>
              </a:ext>
              <a:ext uri="{C183D7F6-B498-43B3-948B-1728B52AA6E4}">
                <adec:decorative xmlns:adec="http://schemas.microsoft.com/office/drawing/2017/decorative" val="1"/>
              </a:ext>
            </a:extLst>
          </p:cNvPr>
          <p:cNvGrpSpPr/>
          <p:nvPr/>
        </p:nvGrpSpPr>
        <p:grpSpPr>
          <a:xfrm>
            <a:off x="8751281" y="1468861"/>
            <a:ext cx="1397267" cy="5237669"/>
            <a:chOff x="8751281" y="1468861"/>
            <a:chExt cx="1397267" cy="523766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5" name="Rectangle 74">
              <a:extLst>
                <a:ext uri="{FF2B5EF4-FFF2-40B4-BE49-F238E27FC236}">
                  <a16:creationId xmlns:a16="http://schemas.microsoft.com/office/drawing/2014/main" id="{B9A88DF6-B21C-4FD3-8E0B-590C46973ECF}"/>
                </a:ext>
              </a:extLst>
            </p:cNvPr>
            <p:cNvSpPr/>
            <p:nvPr/>
          </p:nvSpPr>
          <p:spPr>
            <a:xfrm>
              <a:off x="9325588"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A78D543-15C7-48FF-B512-C4530A43B3B3}"/>
              </a:ext>
              <a:ext uri="{C183D7F6-B498-43B3-948B-1728B52AA6E4}">
                <adec:decorative xmlns:adec="http://schemas.microsoft.com/office/drawing/2017/decorative" val="1"/>
              </a:ext>
            </a:extLst>
          </p:cNvPr>
          <p:cNvGrpSpPr/>
          <p:nvPr/>
        </p:nvGrpSpPr>
        <p:grpSpPr>
          <a:xfrm>
            <a:off x="5949072" y="1468861"/>
            <a:ext cx="2577398" cy="4709745"/>
            <a:chOff x="5949072" y="1468861"/>
            <a:chExt cx="2577398" cy="4709745"/>
          </a:xfrm>
        </p:grpSpPr>
        <p:sp>
          <p:nvSpPr>
            <p:cNvPr id="73" name="Rectangle 72">
              <a:extLst>
                <a:ext uri="{FF2B5EF4-FFF2-40B4-BE49-F238E27FC236}">
                  <a16:creationId xmlns:a16="http://schemas.microsoft.com/office/drawing/2014/main" id="{6974162A-29C2-4F76-9FAE-DF6BA418163F}"/>
                </a:ext>
              </a:extLst>
            </p:cNvPr>
            <p:cNvSpPr/>
            <p:nvPr/>
          </p:nvSpPr>
          <p:spPr>
            <a:xfrm>
              <a:off x="7703510"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8" name="Group 7">
            <a:extLst>
              <a:ext uri="{FF2B5EF4-FFF2-40B4-BE49-F238E27FC236}">
                <a16:creationId xmlns:a16="http://schemas.microsoft.com/office/drawing/2014/main" id="{99327AD9-0630-4068-89D2-1D3040A6C5AC}"/>
              </a:ext>
              <a:ext uri="{C183D7F6-B498-43B3-948B-1728B52AA6E4}">
                <adec:decorative xmlns:adec="http://schemas.microsoft.com/office/drawing/2017/decorative" val="1"/>
              </a:ext>
            </a:extLst>
          </p:cNvPr>
          <p:cNvGrpSpPr/>
          <p:nvPr/>
        </p:nvGrpSpPr>
        <p:grpSpPr>
          <a:xfrm>
            <a:off x="6892471" y="1468861"/>
            <a:ext cx="1305313" cy="5237669"/>
            <a:chOff x="6892471" y="1468861"/>
            <a:chExt cx="1305313" cy="5237669"/>
          </a:xfrm>
        </p:grpSpPr>
        <p:sp>
          <p:nvSpPr>
            <p:cNvPr id="72" name="Rectangle 71">
              <a:extLst>
                <a:ext uri="{FF2B5EF4-FFF2-40B4-BE49-F238E27FC236}">
                  <a16:creationId xmlns:a16="http://schemas.microsoft.com/office/drawing/2014/main" id="{D40E10A5-7BE1-441B-82B8-3114B9222902}"/>
                </a:ext>
              </a:extLst>
            </p:cNvPr>
            <p:cNvSpPr/>
            <p:nvPr/>
          </p:nvSpPr>
          <p:spPr>
            <a:xfrm>
              <a:off x="6892471"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grpSp>
        <p:nvGrpSpPr>
          <p:cNvPr id="10" name="Group 9">
            <a:extLst>
              <a:ext uri="{FF2B5EF4-FFF2-40B4-BE49-F238E27FC236}">
                <a16:creationId xmlns:a16="http://schemas.microsoft.com/office/drawing/2014/main" id="{BD6073D1-286E-4859-A872-28C667944C1E}"/>
              </a:ext>
              <a:ext uri="{C183D7F6-B498-43B3-948B-1728B52AA6E4}">
                <adec:decorative xmlns:adec="http://schemas.microsoft.com/office/drawing/2017/decorative" val="1"/>
              </a:ext>
            </a:extLst>
          </p:cNvPr>
          <p:cNvGrpSpPr/>
          <p:nvPr/>
        </p:nvGrpSpPr>
        <p:grpSpPr>
          <a:xfrm>
            <a:off x="5954435" y="1468861"/>
            <a:ext cx="3383074" cy="5237669"/>
            <a:chOff x="5954435" y="1468861"/>
            <a:chExt cx="3383074" cy="5237669"/>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4" name="Rectangle 73">
              <a:extLst>
                <a:ext uri="{FF2B5EF4-FFF2-40B4-BE49-F238E27FC236}">
                  <a16:creationId xmlns:a16="http://schemas.microsoft.com/office/drawing/2014/main" id="{99EE31ED-B1ED-4184-8C56-594E9DA2E5FA}"/>
                </a:ext>
              </a:extLst>
            </p:cNvPr>
            <p:cNvSpPr/>
            <p:nvPr/>
          </p:nvSpPr>
          <p:spPr>
            <a:xfrm>
              <a:off x="8514549"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2" name="Group 1">
            <a:extLst>
              <a:ext uri="{FF2B5EF4-FFF2-40B4-BE49-F238E27FC236}">
                <a16:creationId xmlns:a16="http://schemas.microsoft.com/office/drawing/2014/main" id="{87458C3A-EEC0-45DC-9ACF-31F06FF7ADB0}"/>
              </a:ext>
              <a:ext uri="{C183D7F6-B498-43B3-948B-1728B52AA6E4}">
                <adec:decorative xmlns:adec="http://schemas.microsoft.com/office/drawing/2017/decorative" val="1"/>
              </a:ext>
            </a:extLst>
          </p:cNvPr>
          <p:cNvGrpSpPr/>
          <p:nvPr/>
        </p:nvGrpSpPr>
        <p:grpSpPr>
          <a:xfrm>
            <a:off x="2038158" y="1463472"/>
            <a:ext cx="5214319" cy="5243058"/>
            <a:chOff x="2038158" y="1463472"/>
            <a:chExt cx="5214319" cy="5243058"/>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56" name="Rectangle 155">
              <a:extLst>
                <a:ext uri="{FF2B5EF4-FFF2-40B4-BE49-F238E27FC236}">
                  <a16:creationId xmlns:a16="http://schemas.microsoft.com/office/drawing/2014/main" id="{41407181-DCE2-47A3-AA0E-7AFE56704897}"/>
                </a:ext>
              </a:extLst>
            </p:cNvPr>
            <p:cNvSpPr/>
            <p:nvPr/>
          </p:nvSpPr>
          <p:spPr>
            <a:xfrm>
              <a:off x="2038158"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BD13FA7D-3615-4394-B68D-43D47CE14045}"/>
              </a:ext>
              <a:ext uri="{C183D7F6-B498-43B3-948B-1728B52AA6E4}">
                <adec:decorative xmlns:adec="http://schemas.microsoft.com/office/drawing/2017/decorative" val="1"/>
              </a:ext>
            </a:extLst>
          </p:cNvPr>
          <p:cNvGrpSpPr/>
          <p:nvPr/>
        </p:nvGrpSpPr>
        <p:grpSpPr>
          <a:xfrm>
            <a:off x="2849197" y="1463472"/>
            <a:ext cx="5329758" cy="4715134"/>
            <a:chOff x="2849197" y="1463472"/>
            <a:chExt cx="5329758" cy="4715134"/>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7" name="Rectangle 156">
              <a:extLst>
                <a:ext uri="{FF2B5EF4-FFF2-40B4-BE49-F238E27FC236}">
                  <a16:creationId xmlns:a16="http://schemas.microsoft.com/office/drawing/2014/main" id="{C2F076D1-B64F-4D43-A9DD-2CFDDBDF5223}"/>
                </a:ext>
              </a:extLst>
            </p:cNvPr>
            <p:cNvSpPr/>
            <p:nvPr/>
          </p:nvSpPr>
          <p:spPr>
            <a:xfrm>
              <a:off x="2849197"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78675C6A-CF03-4EA9-8A52-C5CD0C1EF199}"/>
              </a:ext>
              <a:ext uri="{C183D7F6-B498-43B3-948B-1728B52AA6E4}">
                <adec:decorative xmlns:adec="http://schemas.microsoft.com/office/drawing/2017/decorative" val="1"/>
              </a:ext>
            </a:extLst>
          </p:cNvPr>
          <p:cNvGrpSpPr/>
          <p:nvPr/>
        </p:nvGrpSpPr>
        <p:grpSpPr>
          <a:xfrm>
            <a:off x="3660236" y="1463472"/>
            <a:ext cx="7786080" cy="4715134"/>
            <a:chOff x="3660236" y="1463472"/>
            <a:chExt cx="7786080" cy="4715134"/>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9" name="Rectangle 128">
              <a:extLst>
                <a:ext uri="{FF2B5EF4-FFF2-40B4-BE49-F238E27FC236}">
                  <a16:creationId xmlns:a16="http://schemas.microsoft.com/office/drawing/2014/main" id="{A6C46679-7AEC-4234-91F0-CECAA2F892FE}"/>
                </a:ext>
              </a:extLst>
            </p:cNvPr>
            <p:cNvSpPr/>
            <p:nvPr/>
          </p:nvSpPr>
          <p:spPr>
            <a:xfrm>
              <a:off x="3660236"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73511152-6CF8-42E4-AD34-A77EC3D4E1CB}"/>
                </a:ext>
              </a:extLst>
            </p:cNvPr>
            <p:cNvSpPr/>
            <p:nvPr/>
          </p:nvSpPr>
          <p:spPr>
            <a:xfrm>
              <a:off x="4471275" y="14634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277317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150"/>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92" restart="whenNotActive" fill="hold" evtFilter="cancelBubble" nodeType="interactiveSeq">
                <p:stCondLst>
                  <p:cond evt="onClick" delay="0">
                    <p:tgtEl>
                      <p:spTgt spid="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7" restart="whenNotActive" fill="hold" evtFilter="cancelBubble" nodeType="interactiveSeq">
                <p:stCondLst>
                  <p:cond evt="onClick" delay="0">
                    <p:tgtEl>
                      <p:spTgt spid="3"/>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2" restart="whenNotActive" fill="hold" evtFilter="cancelBubble" nodeType="interactiveSeq">
                <p:stCondLst>
                  <p:cond evt="onClick" delay="0">
                    <p:tgtEl>
                      <p:spTgt spid="5"/>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7" restart="whenNotActive" fill="hold" evtFilter="cancelBubble" nodeType="interactiveSeq">
                <p:stCondLst>
                  <p:cond evt="onClick" delay="0">
                    <p:tgtEl>
                      <p:spTgt spid="7"/>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2" restart="whenNotActive" fill="hold" evtFilter="cancelBubble" nodeType="interactiveSeq">
                <p:stCondLst>
                  <p:cond evt="onClick" delay="0">
                    <p:tgtEl>
                      <p:spTgt spid="8"/>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7" restart="whenNotActive" fill="hold" evtFilter="cancelBubble" nodeType="interactiveSeq">
                <p:stCondLst>
                  <p:cond evt="onClick" delay="0">
                    <p:tgtEl>
                      <p:spTgt spid="9"/>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22" restart="whenNotActive" fill="hold" evtFilter="cancelBubble" nodeType="interactiveSeq">
                <p:stCondLst>
                  <p:cond evt="onClick" delay="0">
                    <p:tgtEl>
                      <p:spTgt spid="1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7" restart="whenNotActive" fill="hold" evtFilter="cancelBubble" nodeType="interactiveSeq">
                <p:stCondLst>
                  <p:cond evt="onClick" delay="0">
                    <p:tgtEl>
                      <p:spTgt spid="11"/>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125" grpId="0" animBg="1"/>
      <p:bldP spid="127"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3" grpId="0"/>
      <p:bldP spid="144" grpId="0"/>
      <p:bldP spid="145" grpId="0"/>
      <p:bldP spid="148" grpId="0"/>
      <p:bldP spid="15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3B6B9-ED68-A15E-8485-B667E9E578CF}"/>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12</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grpSp>
        <p:nvGrpSpPr>
          <p:cNvPr id="3" name="Group 2">
            <a:extLst>
              <a:ext uri="{FF2B5EF4-FFF2-40B4-BE49-F238E27FC236}">
                <a16:creationId xmlns:a16="http://schemas.microsoft.com/office/drawing/2014/main" id="{7E470256-7F59-1CB1-B160-D0CA3FC03094}"/>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29" name="Rectangle: Rounded Corners 128">
            <a:hlinkClick r:id="" action="ppaction://hlinkshowjump?jump=nextslide"/>
            <a:extLst>
              <a:ext uri="{FF2B5EF4-FFF2-40B4-BE49-F238E27FC236}">
                <a16:creationId xmlns:a16="http://schemas.microsoft.com/office/drawing/2014/main" id="{5CADAE3D-74A4-41A4-A66F-5DE879E6999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8738877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582CF6-1723-A64D-1254-8F29F83C7728}"/>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13</a:t>
            </a:r>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grpSp>
        <p:nvGrpSpPr>
          <p:cNvPr id="15" name="Group 14">
            <a:extLst>
              <a:ext uri="{FF2B5EF4-FFF2-40B4-BE49-F238E27FC236}">
                <a16:creationId xmlns:a16="http://schemas.microsoft.com/office/drawing/2014/main" id="{A6CC0DBC-4697-CBF9-7B39-8937725AC4B6}"/>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9" name="Group 8">
            <a:extLst>
              <a:ext uri="{FF2B5EF4-FFF2-40B4-BE49-F238E27FC236}">
                <a16:creationId xmlns:a16="http://schemas.microsoft.com/office/drawing/2014/main" id="{C8A62324-8728-40A2-B233-0D04EE07745E}"/>
              </a:ext>
              <a:ext uri="{C183D7F6-B498-43B3-948B-1728B52AA6E4}">
                <adec:decorative xmlns:adec="http://schemas.microsoft.com/office/drawing/2017/decorative" val="1"/>
              </a:ext>
            </a:extLst>
          </p:cNvPr>
          <p:cNvGrpSpPr/>
          <p:nvPr/>
        </p:nvGrpSpPr>
        <p:grpSpPr>
          <a:xfrm>
            <a:off x="4464650" y="1473949"/>
            <a:ext cx="1855545" cy="5232581"/>
            <a:chOff x="4464650" y="1473949"/>
            <a:chExt cx="1855545" cy="523258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4464650"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53B343A-3EA3-411C-A8DC-556E5764649E}"/>
              </a:ext>
              <a:ext uri="{C183D7F6-B498-43B3-948B-1728B52AA6E4}">
                <adec:decorative xmlns:adec="http://schemas.microsoft.com/office/drawing/2017/decorative" val="1"/>
              </a:ext>
            </a:extLst>
          </p:cNvPr>
          <p:cNvGrpSpPr/>
          <p:nvPr/>
        </p:nvGrpSpPr>
        <p:grpSpPr>
          <a:xfrm>
            <a:off x="6897767" y="1473949"/>
            <a:ext cx="3150841" cy="4704657"/>
            <a:chOff x="6897767" y="1473949"/>
            <a:chExt cx="3150841" cy="470465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5" name="Rectangle 74">
              <a:extLst>
                <a:ext uri="{FF2B5EF4-FFF2-40B4-BE49-F238E27FC236}">
                  <a16:creationId xmlns:a16="http://schemas.microsoft.com/office/drawing/2014/main" id="{B9A88DF6-B21C-4FD3-8E0B-590C46973ECF}"/>
                </a:ext>
              </a:extLst>
            </p:cNvPr>
            <p:cNvSpPr/>
            <p:nvPr/>
          </p:nvSpPr>
          <p:spPr>
            <a:xfrm>
              <a:off x="6897767"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10" name="Group 9">
            <a:extLst>
              <a:ext uri="{FF2B5EF4-FFF2-40B4-BE49-F238E27FC236}">
                <a16:creationId xmlns:a16="http://schemas.microsoft.com/office/drawing/2014/main" id="{017DC640-981D-4658-A6DA-C88F9DC4DB20}"/>
              </a:ext>
              <a:ext uri="{C183D7F6-B498-43B3-948B-1728B52AA6E4}">
                <adec:decorative xmlns:adec="http://schemas.microsoft.com/office/drawing/2017/decorative" val="1"/>
              </a:ext>
            </a:extLst>
          </p:cNvPr>
          <p:cNvGrpSpPr/>
          <p:nvPr/>
        </p:nvGrpSpPr>
        <p:grpSpPr>
          <a:xfrm>
            <a:off x="5949072" y="1473949"/>
            <a:ext cx="960616" cy="4704657"/>
            <a:chOff x="5949072" y="1473949"/>
            <a:chExt cx="960616" cy="4704657"/>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8"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0E2BC595-BBE8-494B-90B7-243A4EB1B2E7}"/>
              </a:ext>
              <a:ext uri="{C183D7F6-B498-43B3-948B-1728B52AA6E4}">
                <adec:decorative xmlns:adec="http://schemas.microsoft.com/office/drawing/2017/decorative" val="1"/>
              </a:ext>
            </a:extLst>
          </p:cNvPr>
          <p:cNvGrpSpPr/>
          <p:nvPr/>
        </p:nvGrpSpPr>
        <p:grpSpPr>
          <a:xfrm>
            <a:off x="3653611" y="1471775"/>
            <a:ext cx="4525344" cy="4706831"/>
            <a:chOff x="3653611" y="1471775"/>
            <a:chExt cx="4525344" cy="4706831"/>
          </a:xfrm>
        </p:grpSpPr>
        <p:sp>
          <p:nvSpPr>
            <p:cNvPr id="67" name="Rectangle 66">
              <a:extLst>
                <a:ext uri="{FF2B5EF4-FFF2-40B4-BE49-F238E27FC236}">
                  <a16:creationId xmlns:a16="http://schemas.microsoft.com/office/drawing/2014/main" id="{3DB87A90-CA18-4FE2-A2BD-DE42B6FF4B75}"/>
                </a:ext>
              </a:extLst>
            </p:cNvPr>
            <p:cNvSpPr/>
            <p:nvPr/>
          </p:nvSpPr>
          <p:spPr>
            <a:xfrm>
              <a:off x="3653611" y="14717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45986CC8-2AAC-4302-B7D0-311F3EA60B5A}"/>
              </a:ext>
              <a:ext uri="{C183D7F6-B498-43B3-948B-1728B52AA6E4}">
                <adec:decorative xmlns:adec="http://schemas.microsoft.com/office/drawing/2017/decorative" val="1"/>
              </a:ext>
            </a:extLst>
          </p:cNvPr>
          <p:cNvGrpSpPr/>
          <p:nvPr/>
        </p:nvGrpSpPr>
        <p:grpSpPr>
          <a:xfrm>
            <a:off x="2041359" y="1472128"/>
            <a:ext cx="7541823" cy="5234402"/>
            <a:chOff x="2041359" y="1472128"/>
            <a:chExt cx="7541823" cy="5234402"/>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9" name="Rectangle 128">
              <a:extLst>
                <a:ext uri="{FF2B5EF4-FFF2-40B4-BE49-F238E27FC236}">
                  <a16:creationId xmlns:a16="http://schemas.microsoft.com/office/drawing/2014/main" id="{BEC4E167-E71F-4DF8-8F90-5EE5B6D506D5}"/>
                </a:ext>
              </a:extLst>
            </p:cNvPr>
            <p:cNvSpPr/>
            <p:nvPr/>
          </p:nvSpPr>
          <p:spPr>
            <a:xfrm>
              <a:off x="2041359" y="14721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44AB93BA-5400-42BB-B01A-0C573303CE97}"/>
              </a:ext>
              <a:ext uri="{C183D7F6-B498-43B3-948B-1728B52AA6E4}">
                <adec:decorative xmlns:adec="http://schemas.microsoft.com/office/drawing/2017/decorative" val="1"/>
              </a:ext>
            </a:extLst>
          </p:cNvPr>
          <p:cNvGrpSpPr/>
          <p:nvPr/>
        </p:nvGrpSpPr>
        <p:grpSpPr>
          <a:xfrm>
            <a:off x="419281" y="1469954"/>
            <a:ext cx="8229474" cy="5236576"/>
            <a:chOff x="419281" y="1469954"/>
            <a:chExt cx="8229474" cy="5236576"/>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7C70C6F1-B33F-44E6-AD87-4FF2B7126299}"/>
                </a:ext>
              </a:extLst>
            </p:cNvPr>
            <p:cNvSpPr/>
            <p:nvPr/>
          </p:nvSpPr>
          <p:spPr>
            <a:xfrm>
              <a:off x="419281" y="1469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D2253E5F-4C53-406E-B60E-0E5DC6FBC863}"/>
              </a:ext>
              <a:ext uri="{C183D7F6-B498-43B3-948B-1728B52AA6E4}">
                <adec:decorative xmlns:adec="http://schemas.microsoft.com/office/drawing/2017/decorative" val="1"/>
              </a:ext>
            </a:extLst>
          </p:cNvPr>
          <p:cNvGrpSpPr/>
          <p:nvPr/>
        </p:nvGrpSpPr>
        <p:grpSpPr>
          <a:xfrm>
            <a:off x="1230320" y="1472128"/>
            <a:ext cx="7886721" cy="5234402"/>
            <a:chOff x="1230320" y="1472128"/>
            <a:chExt cx="7886721" cy="5234402"/>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3" name="Rectangle 72">
              <a:extLst>
                <a:ext uri="{FF2B5EF4-FFF2-40B4-BE49-F238E27FC236}">
                  <a16:creationId xmlns:a16="http://schemas.microsoft.com/office/drawing/2014/main" id="{6974162A-29C2-4F76-9FAE-DF6BA418163F}"/>
                </a:ext>
              </a:extLst>
            </p:cNvPr>
            <p:cNvSpPr/>
            <p:nvPr/>
          </p:nvSpPr>
          <p:spPr>
            <a:xfrm>
              <a:off x="5275689" y="14739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FACC9BF5-996E-45BA-A318-D05154709E2B}"/>
                </a:ext>
              </a:extLst>
            </p:cNvPr>
            <p:cNvSpPr/>
            <p:nvPr/>
          </p:nvSpPr>
          <p:spPr>
            <a:xfrm>
              <a:off x="1230320" y="14721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07BAEA83-B686-403D-97DD-4C31D6D8E031}"/>
              </a:ext>
              <a:ext uri="{C183D7F6-B498-43B3-948B-1728B52AA6E4}">
                <adec:decorative xmlns:adec="http://schemas.microsoft.com/office/drawing/2017/decorative" val="1"/>
              </a:ext>
            </a:extLst>
          </p:cNvPr>
          <p:cNvGrpSpPr/>
          <p:nvPr/>
        </p:nvGrpSpPr>
        <p:grpSpPr>
          <a:xfrm>
            <a:off x="2852398" y="1472128"/>
            <a:ext cx="5671316" cy="4706478"/>
            <a:chOff x="2852398" y="1472128"/>
            <a:chExt cx="5671316" cy="4706478"/>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58" name="Rectangle 157">
              <a:extLst>
                <a:ext uri="{FF2B5EF4-FFF2-40B4-BE49-F238E27FC236}">
                  <a16:creationId xmlns:a16="http://schemas.microsoft.com/office/drawing/2014/main" id="{0193A4E4-C0CE-4D98-A3DC-EDB0D79EEC0D}"/>
                </a:ext>
              </a:extLst>
            </p:cNvPr>
            <p:cNvSpPr/>
            <p:nvPr/>
          </p:nvSpPr>
          <p:spPr>
            <a:xfrm>
              <a:off x="2852398" y="14721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47604AAB-D601-44FF-92B5-914691FF2E7B}"/>
                </a:ext>
              </a:extLst>
            </p:cNvPr>
            <p:cNvSpPr/>
            <p:nvPr/>
          </p:nvSpPr>
          <p:spPr>
            <a:xfrm>
              <a:off x="7700754" y="14767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93D422BF-06F5-4503-8270-4B2330F44073}"/>
              </a:ext>
              <a:ext uri="{C183D7F6-B498-43B3-948B-1728B52AA6E4}">
                <adec:decorative xmlns:adec="http://schemas.microsoft.com/office/drawing/2017/decorative" val="1"/>
              </a:ext>
            </a:extLst>
          </p:cNvPr>
          <p:cNvGrpSpPr/>
          <p:nvPr/>
        </p:nvGrpSpPr>
        <p:grpSpPr>
          <a:xfrm>
            <a:off x="6438456" y="1469954"/>
            <a:ext cx="4533910" cy="5236576"/>
            <a:chOff x="6438456" y="1469954"/>
            <a:chExt cx="4533910" cy="5236576"/>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0" name="Rectangle 159">
              <a:extLst>
                <a:ext uri="{FF2B5EF4-FFF2-40B4-BE49-F238E27FC236}">
                  <a16:creationId xmlns:a16="http://schemas.microsoft.com/office/drawing/2014/main" id="{A9FC65E4-7DC5-4CDD-B322-A519513A0D55}"/>
                </a:ext>
              </a:extLst>
            </p:cNvPr>
            <p:cNvSpPr/>
            <p:nvPr/>
          </p:nvSpPr>
          <p:spPr>
            <a:xfrm>
              <a:off x="10149406" y="1469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34BAC54-0307-4518-BE61-8A74F5401C10}"/>
              </a:ext>
              <a:ext uri="{C183D7F6-B498-43B3-948B-1728B52AA6E4}">
                <adec:decorative xmlns:adec="http://schemas.microsoft.com/office/drawing/2017/decorative" val="1"/>
              </a:ext>
            </a:extLst>
          </p:cNvPr>
          <p:cNvGrpSpPr/>
          <p:nvPr/>
        </p:nvGrpSpPr>
        <p:grpSpPr>
          <a:xfrm>
            <a:off x="8750566" y="1469954"/>
            <a:ext cx="1410761" cy="4708652"/>
            <a:chOff x="8750566" y="1469954"/>
            <a:chExt cx="1410761" cy="4708652"/>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1" name="Rectangle 160">
              <a:extLst>
                <a:ext uri="{FF2B5EF4-FFF2-40B4-BE49-F238E27FC236}">
                  <a16:creationId xmlns:a16="http://schemas.microsoft.com/office/drawing/2014/main" id="{CD9AA619-E77D-4E4C-A5EF-C3500D190910}"/>
                </a:ext>
              </a:extLst>
            </p:cNvPr>
            <p:cNvSpPr/>
            <p:nvPr/>
          </p:nvSpPr>
          <p:spPr>
            <a:xfrm>
              <a:off x="9338367" y="1469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9EA8EE78-D893-4A63-B749-0F6C40A21D86}"/>
              </a:ext>
              <a:ext uri="{C183D7F6-B498-43B3-948B-1728B52AA6E4}">
                <adec:decorative xmlns:adec="http://schemas.microsoft.com/office/drawing/2017/decorative" val="1"/>
              </a:ext>
            </a:extLst>
          </p:cNvPr>
          <p:cNvGrpSpPr/>
          <p:nvPr/>
        </p:nvGrpSpPr>
        <p:grpSpPr>
          <a:xfrm>
            <a:off x="9683563" y="1472732"/>
            <a:ext cx="2091790" cy="5233798"/>
            <a:chOff x="9683563" y="1472732"/>
            <a:chExt cx="2091790" cy="5233798"/>
          </a:xfrm>
        </p:grpSpPr>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62" name="Rectangle 161">
              <a:extLst>
                <a:ext uri="{FF2B5EF4-FFF2-40B4-BE49-F238E27FC236}">
                  <a16:creationId xmlns:a16="http://schemas.microsoft.com/office/drawing/2014/main" id="{BA1E5F65-0220-48EE-967F-55BC2A6E9219}"/>
                </a:ext>
              </a:extLst>
            </p:cNvPr>
            <p:cNvSpPr/>
            <p:nvPr/>
          </p:nvSpPr>
          <p:spPr>
            <a:xfrm>
              <a:off x="10952393" y="147273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7836882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0"/>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2" restart="whenNotActive" fill="hold" evtFilter="cancelBubble" nodeType="interactiveSeq">
                <p:stCondLst>
                  <p:cond evt="onClick" delay="0">
                    <p:tgtEl>
                      <p:spTgt spid="131"/>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17" restart="whenNotActive" fill="hold" evtFilter="cancelBubble" nodeType="interactiveSeq">
                <p:stCondLst>
                  <p:cond evt="onClick" delay="0">
                    <p:tgtEl>
                      <p:spTgt spid="133"/>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2" restart="whenNotActive" fill="hold" evtFilter="cancelBubble" nodeType="interactiveSeq">
                <p:stCondLst>
                  <p:cond evt="onClick" delay="0">
                    <p:tgtEl>
                      <p:spTgt spid="139"/>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37" restart="whenNotActive" fill="hold" evtFilter="cancelBubble" nodeType="interactiveSeq">
                <p:stCondLst>
                  <p:cond evt="onClick" delay="0">
                    <p:tgtEl>
                      <p:spTgt spid="140"/>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42" restart="whenNotActive" fill="hold" evtFilter="cancelBubble" nodeType="interactiveSeq">
                <p:stCondLst>
                  <p:cond evt="onClick" delay="0">
                    <p:tgtEl>
                      <p:spTgt spid="14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7" restart="whenNotActive" fill="hold" evtFilter="cancelBubble" nodeType="interactiveSeq">
                <p:stCondLst>
                  <p:cond evt="onClick" delay="0">
                    <p:tgtEl>
                      <p:spTgt spid="14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2" restart="whenNotActive" fill="hold" evtFilter="cancelBubble" nodeType="interactiveSeq">
                <p:stCondLst>
                  <p:cond evt="onClick" delay="0">
                    <p:tgtEl>
                      <p:spTgt spid="143"/>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7"/>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8" grpId="0" animBg="1"/>
      <p:bldP spid="130" grpId="0" animBg="1"/>
      <p:bldP spid="131" grpId="0" animBg="1"/>
      <p:bldP spid="133" grpId="0" animBg="1"/>
      <p:bldP spid="134" grpId="0" animBg="1"/>
      <p:bldP spid="138" grpId="0" animBg="1"/>
      <p:bldP spid="139" grpId="0" animBg="1"/>
      <p:bldP spid="140" grpId="0" animBg="1"/>
      <p:bldP spid="141" grpId="0" animBg="1"/>
      <p:bldP spid="142" grpId="0"/>
      <p:bldP spid="143" grpId="0"/>
      <p:bldP spid="144" grpId="0"/>
      <p:bldP spid="145" grpId="0"/>
      <p:bldP spid="147" grpId="0"/>
      <p:bldP spid="14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46ECA-D47C-9926-51F6-00D246671237}"/>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14</a:t>
            </a:r>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grpSp>
        <p:nvGrpSpPr>
          <p:cNvPr id="3" name="Group 2">
            <a:extLst>
              <a:ext uri="{FF2B5EF4-FFF2-40B4-BE49-F238E27FC236}">
                <a16:creationId xmlns:a16="http://schemas.microsoft.com/office/drawing/2014/main" id="{0406918B-9BBD-29D7-5CAC-A1FFD4C3EF64}"/>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92FA7888-62E9-44AF-BDD9-6254FD23B5E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922815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25AF5E-EDFA-7F2F-FED3-721D418D19CC}"/>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15</a:t>
            </a:r>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grpSp>
        <p:nvGrpSpPr>
          <p:cNvPr id="13" name="Group 12">
            <a:extLst>
              <a:ext uri="{FF2B5EF4-FFF2-40B4-BE49-F238E27FC236}">
                <a16:creationId xmlns:a16="http://schemas.microsoft.com/office/drawing/2014/main" id="{2FB901D3-E231-C9A2-0C73-2524C82982BB}"/>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10" name="Group 9">
            <a:extLst>
              <a:ext uri="{FF2B5EF4-FFF2-40B4-BE49-F238E27FC236}">
                <a16:creationId xmlns:a16="http://schemas.microsoft.com/office/drawing/2014/main" id="{57066FED-1833-49B6-8CF3-3F184794C206}"/>
              </a:ext>
              <a:ext uri="{C183D7F6-B498-43B3-948B-1728B52AA6E4}">
                <adec:decorative xmlns:adec="http://schemas.microsoft.com/office/drawing/2017/decorative" val="1"/>
              </a:ext>
            </a:extLst>
          </p:cNvPr>
          <p:cNvGrpSpPr/>
          <p:nvPr/>
        </p:nvGrpSpPr>
        <p:grpSpPr>
          <a:xfrm>
            <a:off x="8517196" y="1469598"/>
            <a:ext cx="1531412" cy="4709008"/>
            <a:chOff x="8517196" y="1469598"/>
            <a:chExt cx="1531412" cy="4709008"/>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5" name="Rectangle 74">
              <a:extLst>
                <a:ext uri="{FF2B5EF4-FFF2-40B4-BE49-F238E27FC236}">
                  <a16:creationId xmlns:a16="http://schemas.microsoft.com/office/drawing/2014/main" id="{B9A88DF6-B21C-4FD3-8E0B-590C46973ECF}"/>
                </a:ext>
              </a:extLst>
            </p:cNvPr>
            <p:cNvSpPr/>
            <p:nvPr/>
          </p:nvSpPr>
          <p:spPr>
            <a:xfrm>
              <a:off x="8517196"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9D3BBF30-3039-4C61-A663-D0831FF0B329}"/>
              </a:ext>
              <a:ext uri="{C183D7F6-B498-43B3-948B-1728B52AA6E4}">
                <adec:decorative xmlns:adec="http://schemas.microsoft.com/office/drawing/2017/decorative" val="1"/>
              </a:ext>
            </a:extLst>
          </p:cNvPr>
          <p:cNvGrpSpPr/>
          <p:nvPr/>
        </p:nvGrpSpPr>
        <p:grpSpPr>
          <a:xfrm>
            <a:off x="5273040" y="1469598"/>
            <a:ext cx="1041792" cy="4709008"/>
            <a:chOff x="5273040" y="1469598"/>
            <a:chExt cx="1041792" cy="4709008"/>
          </a:xfrm>
        </p:grpSpPr>
        <p:sp>
          <p:nvSpPr>
            <p:cNvPr id="67" name="Rectangle 66">
              <a:extLst>
                <a:ext uri="{FF2B5EF4-FFF2-40B4-BE49-F238E27FC236}">
                  <a16:creationId xmlns:a16="http://schemas.microsoft.com/office/drawing/2014/main" id="{3DB87A90-CA18-4FE2-A2BD-DE42B6FF4B75}"/>
                </a:ext>
              </a:extLst>
            </p:cNvPr>
            <p:cNvSpPr/>
            <p:nvPr/>
          </p:nvSpPr>
          <p:spPr>
            <a:xfrm>
              <a:off x="5273040"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12" name="Group 11">
            <a:extLst>
              <a:ext uri="{FF2B5EF4-FFF2-40B4-BE49-F238E27FC236}">
                <a16:creationId xmlns:a16="http://schemas.microsoft.com/office/drawing/2014/main" id="{306BCC1C-9CF2-470A-94D0-97FD874C4A72}"/>
              </a:ext>
              <a:ext uri="{C183D7F6-B498-43B3-948B-1728B52AA6E4}">
                <adec:decorative xmlns:adec="http://schemas.microsoft.com/office/drawing/2017/decorative" val="1"/>
              </a:ext>
            </a:extLst>
          </p:cNvPr>
          <p:cNvGrpSpPr/>
          <p:nvPr/>
        </p:nvGrpSpPr>
        <p:grpSpPr>
          <a:xfrm>
            <a:off x="6084079" y="1469598"/>
            <a:ext cx="2113705" cy="5236932"/>
            <a:chOff x="6084079" y="1469598"/>
            <a:chExt cx="2113705" cy="5236932"/>
          </a:xfrm>
        </p:grpSpPr>
        <p:sp>
          <p:nvSpPr>
            <p:cNvPr id="72" name="Rectangle 71">
              <a:extLst>
                <a:ext uri="{FF2B5EF4-FFF2-40B4-BE49-F238E27FC236}">
                  <a16:creationId xmlns:a16="http://schemas.microsoft.com/office/drawing/2014/main" id="{D40E10A5-7BE1-441B-82B8-3114B9222902}"/>
                </a:ext>
              </a:extLst>
            </p:cNvPr>
            <p:cNvSpPr/>
            <p:nvPr/>
          </p:nvSpPr>
          <p:spPr>
            <a:xfrm>
              <a:off x="6084079"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405746E3-1620-4A27-A673-6A60C7508777}"/>
              </a:ext>
              <a:ext uri="{C183D7F6-B498-43B3-948B-1728B52AA6E4}">
                <adec:decorative xmlns:adec="http://schemas.microsoft.com/office/drawing/2017/decorative" val="1"/>
              </a:ext>
            </a:extLst>
          </p:cNvPr>
          <p:cNvGrpSpPr/>
          <p:nvPr/>
        </p:nvGrpSpPr>
        <p:grpSpPr>
          <a:xfrm>
            <a:off x="2849195" y="1469598"/>
            <a:ext cx="6731842" cy="4709008"/>
            <a:chOff x="2849195" y="1469598"/>
            <a:chExt cx="6731842" cy="4709008"/>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74" name="Rectangle 73">
              <a:extLst>
                <a:ext uri="{FF2B5EF4-FFF2-40B4-BE49-F238E27FC236}">
                  <a16:creationId xmlns:a16="http://schemas.microsoft.com/office/drawing/2014/main" id="{99EE31ED-B1ED-4184-8C56-594E9DA2E5FA}"/>
                </a:ext>
              </a:extLst>
            </p:cNvPr>
            <p:cNvSpPr/>
            <p:nvPr/>
          </p:nvSpPr>
          <p:spPr>
            <a:xfrm>
              <a:off x="7706157"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07DD5FAE-7905-477F-96C3-9B0A40BE04B5}"/>
                </a:ext>
              </a:extLst>
            </p:cNvPr>
            <p:cNvSpPr/>
            <p:nvPr/>
          </p:nvSpPr>
          <p:spPr>
            <a:xfrm>
              <a:off x="2849195"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A197FF92-C2B6-4FFA-8182-431B3EBE39F1}"/>
              </a:ext>
              <a:ext uri="{C183D7F6-B498-43B3-948B-1728B52AA6E4}">
                <adec:decorative xmlns:adec="http://schemas.microsoft.com/office/drawing/2017/decorative" val="1"/>
              </a:ext>
            </a:extLst>
          </p:cNvPr>
          <p:cNvGrpSpPr/>
          <p:nvPr/>
        </p:nvGrpSpPr>
        <p:grpSpPr>
          <a:xfrm>
            <a:off x="2038156" y="1469598"/>
            <a:ext cx="5208517" cy="4709008"/>
            <a:chOff x="2038156" y="1469598"/>
            <a:chExt cx="5208517" cy="4709008"/>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7" name="Rectangle 156">
              <a:extLst>
                <a:ext uri="{FF2B5EF4-FFF2-40B4-BE49-F238E27FC236}">
                  <a16:creationId xmlns:a16="http://schemas.microsoft.com/office/drawing/2014/main" id="{D374E05D-7F8D-410C-9A0E-EC6CE02F48BB}"/>
                </a:ext>
              </a:extLst>
            </p:cNvPr>
            <p:cNvSpPr/>
            <p:nvPr/>
          </p:nvSpPr>
          <p:spPr>
            <a:xfrm>
              <a:off x="2038156"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45C86B0A-56EE-49B2-9087-0D95BFBBD0F4}"/>
              </a:ext>
              <a:ext uri="{C183D7F6-B498-43B3-948B-1728B52AA6E4}">
                <adec:decorative xmlns:adec="http://schemas.microsoft.com/office/drawing/2017/decorative" val="1"/>
              </a:ext>
            </a:extLst>
          </p:cNvPr>
          <p:cNvGrpSpPr/>
          <p:nvPr/>
        </p:nvGrpSpPr>
        <p:grpSpPr>
          <a:xfrm>
            <a:off x="4471273" y="1469598"/>
            <a:ext cx="6975043" cy="4709008"/>
            <a:chOff x="4471273" y="1469598"/>
            <a:chExt cx="6975043" cy="4709008"/>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8" name="Rectangle 157">
              <a:extLst>
                <a:ext uri="{FF2B5EF4-FFF2-40B4-BE49-F238E27FC236}">
                  <a16:creationId xmlns:a16="http://schemas.microsoft.com/office/drawing/2014/main" id="{173D7519-3AB6-4A01-B459-72D162206810}"/>
                </a:ext>
              </a:extLst>
            </p:cNvPr>
            <p:cNvSpPr/>
            <p:nvPr/>
          </p:nvSpPr>
          <p:spPr>
            <a:xfrm>
              <a:off x="4471273"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0EEEE0E4-2E8B-468B-908C-95DCF8D1B72C}"/>
              </a:ext>
              <a:ext uri="{C183D7F6-B498-43B3-948B-1728B52AA6E4}">
                <adec:decorative xmlns:adec="http://schemas.microsoft.com/office/drawing/2017/decorative" val="1"/>
              </a:ext>
            </a:extLst>
          </p:cNvPr>
          <p:cNvGrpSpPr/>
          <p:nvPr/>
        </p:nvGrpSpPr>
        <p:grpSpPr>
          <a:xfrm>
            <a:off x="3660234" y="1469598"/>
            <a:ext cx="3143982" cy="5236932"/>
            <a:chOff x="3660234" y="1469598"/>
            <a:chExt cx="3143982" cy="5236932"/>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9" name="Rectangle 158">
              <a:extLst>
                <a:ext uri="{FF2B5EF4-FFF2-40B4-BE49-F238E27FC236}">
                  <a16:creationId xmlns:a16="http://schemas.microsoft.com/office/drawing/2014/main" id="{71C14B7C-ADD1-4614-A2C8-C28A610454FD}"/>
                </a:ext>
              </a:extLst>
            </p:cNvPr>
            <p:cNvSpPr/>
            <p:nvPr/>
          </p:nvSpPr>
          <p:spPr>
            <a:xfrm>
              <a:off x="3660234"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B22A2CCA-4C3A-49F0-91E2-2AEF322C8925}"/>
              </a:ext>
              <a:ext uri="{C183D7F6-B498-43B3-948B-1728B52AA6E4}">
                <adec:decorative xmlns:adec="http://schemas.microsoft.com/office/drawing/2017/decorative" val="1"/>
              </a:ext>
            </a:extLst>
          </p:cNvPr>
          <p:cNvGrpSpPr/>
          <p:nvPr/>
        </p:nvGrpSpPr>
        <p:grpSpPr>
          <a:xfrm>
            <a:off x="1227117" y="1469598"/>
            <a:ext cx="9756310" cy="5236932"/>
            <a:chOff x="1227117" y="1469598"/>
            <a:chExt cx="9756310" cy="5236932"/>
          </a:xfrm>
        </p:grpSpPr>
        <p:sp>
          <p:nvSpPr>
            <p:cNvPr id="73" name="Rectangle 72">
              <a:extLst>
                <a:ext uri="{FF2B5EF4-FFF2-40B4-BE49-F238E27FC236}">
                  <a16:creationId xmlns:a16="http://schemas.microsoft.com/office/drawing/2014/main" id="{6974162A-29C2-4F76-9FAE-DF6BA418163F}"/>
                </a:ext>
              </a:extLst>
            </p:cNvPr>
            <p:cNvSpPr/>
            <p:nvPr/>
          </p:nvSpPr>
          <p:spPr>
            <a:xfrm>
              <a:off x="6895118"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74822EDE-56EB-4DF0-8E3F-A1D23B74F824}"/>
                </a:ext>
              </a:extLst>
            </p:cNvPr>
            <p:cNvSpPr/>
            <p:nvPr/>
          </p:nvSpPr>
          <p:spPr>
            <a:xfrm>
              <a:off x="1227117"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ACFBBA17-E15E-42D6-BFAD-FB6A2C74257B}"/>
                </a:ext>
              </a:extLst>
            </p:cNvPr>
            <p:cNvSpPr/>
            <p:nvPr/>
          </p:nvSpPr>
          <p:spPr>
            <a:xfrm>
              <a:off x="10160467"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FAB0B38E-147B-4A5C-B28A-E12C54371C56}"/>
              </a:ext>
              <a:ext uri="{C183D7F6-B498-43B3-948B-1728B52AA6E4}">
                <adec:decorative xmlns:adec="http://schemas.microsoft.com/office/drawing/2017/decorative" val="1"/>
              </a:ext>
            </a:extLst>
          </p:cNvPr>
          <p:cNvGrpSpPr/>
          <p:nvPr/>
        </p:nvGrpSpPr>
        <p:grpSpPr>
          <a:xfrm>
            <a:off x="6886717" y="1469598"/>
            <a:ext cx="3285671" cy="5236932"/>
            <a:chOff x="6886717" y="1469598"/>
            <a:chExt cx="3285671" cy="5236932"/>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61" name="Rectangle 160">
              <a:extLst>
                <a:ext uri="{FF2B5EF4-FFF2-40B4-BE49-F238E27FC236}">
                  <a16:creationId xmlns:a16="http://schemas.microsoft.com/office/drawing/2014/main" id="{D4D56B23-EDEA-4BFF-AFCA-3BC8FEC67704}"/>
                </a:ext>
              </a:extLst>
            </p:cNvPr>
            <p:cNvSpPr/>
            <p:nvPr/>
          </p:nvSpPr>
          <p:spPr>
            <a:xfrm>
              <a:off x="9349428"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40578122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2" restart="whenNotActive" fill="hold" evtFilter="cancelBubble" nodeType="interactiveSeq">
                <p:stCondLst>
                  <p:cond evt="onClick" delay="0">
                    <p:tgtEl>
                      <p:spTgt spid="136"/>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5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5" grpId="0" animBg="1"/>
      <p:bldP spid="126" grpId="0" animBg="1"/>
      <p:bldP spid="128" grpId="0" animBg="1"/>
      <p:bldP spid="130" grpId="0" animBg="1"/>
      <p:bldP spid="131" grpId="0" animBg="1"/>
      <p:bldP spid="132" grpId="0" animBg="1"/>
      <p:bldP spid="134" grpId="0" animBg="1"/>
      <p:bldP spid="135" grpId="0" animBg="1"/>
      <p:bldP spid="136" grpId="0" animBg="1"/>
      <p:bldP spid="137" grpId="0" animBg="1"/>
      <p:bldP spid="138" grpId="0" animBg="1"/>
      <p:bldP spid="139" grpId="0" animBg="1"/>
      <p:bldP spid="140" grpId="0" animBg="1"/>
      <p:bldP spid="141" grpId="0" animBg="1"/>
      <p:bldP spid="142" grpId="0"/>
      <p:bldP spid="144" grpId="0"/>
      <p:bldP spid="15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69601-295D-DB63-6A07-4F349D311F24}"/>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16</a:t>
            </a:r>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grpSp>
        <p:nvGrpSpPr>
          <p:cNvPr id="3" name="Group 2">
            <a:extLst>
              <a:ext uri="{FF2B5EF4-FFF2-40B4-BE49-F238E27FC236}">
                <a16:creationId xmlns:a16="http://schemas.microsoft.com/office/drawing/2014/main" id="{72A33136-883E-C127-D9D7-43619C0C2836}"/>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72E62A3B-526A-4CD6-B706-56F243DD736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9903158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C85DB-EE1D-F332-637B-B8EDEFDEB9D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17</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grpSp>
        <p:nvGrpSpPr>
          <p:cNvPr id="5" name="Group 4">
            <a:extLst>
              <a:ext uri="{FF2B5EF4-FFF2-40B4-BE49-F238E27FC236}">
                <a16:creationId xmlns:a16="http://schemas.microsoft.com/office/drawing/2014/main" id="{9AF3E486-FE89-98A4-2EBE-5A65C5390916}"/>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3" name="Group 2">
            <a:extLst>
              <a:ext uri="{FF2B5EF4-FFF2-40B4-BE49-F238E27FC236}">
                <a16:creationId xmlns:a16="http://schemas.microsoft.com/office/drawing/2014/main" id="{6363CF6C-CEEA-405F-A1C3-791FE6A6E1AC}"/>
              </a:ext>
              <a:ext uri="{C183D7F6-B498-43B3-948B-1728B52AA6E4}">
                <adec:decorative xmlns:adec="http://schemas.microsoft.com/office/drawing/2017/decorative" val="1"/>
              </a:ext>
            </a:extLst>
          </p:cNvPr>
          <p:cNvGrpSpPr/>
          <p:nvPr/>
        </p:nvGrpSpPr>
        <p:grpSpPr>
          <a:xfrm>
            <a:off x="3656426" y="1455272"/>
            <a:ext cx="3137572" cy="4723334"/>
            <a:chOff x="3656426" y="1455272"/>
            <a:chExt cx="3137572" cy="4723334"/>
          </a:xfrm>
        </p:grpSpPr>
        <p:sp>
          <p:nvSpPr>
            <p:cNvPr id="67" name="Rectangle 66">
              <a:extLst>
                <a:ext uri="{FF2B5EF4-FFF2-40B4-BE49-F238E27FC236}">
                  <a16:creationId xmlns:a16="http://schemas.microsoft.com/office/drawing/2014/main" id="{3DB87A90-CA18-4FE2-A2BD-DE42B6FF4B75}"/>
                </a:ext>
              </a:extLst>
            </p:cNvPr>
            <p:cNvSpPr/>
            <p:nvPr/>
          </p:nvSpPr>
          <p:spPr>
            <a:xfrm>
              <a:off x="3656426" y="14552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4" name="Group 3">
            <a:extLst>
              <a:ext uri="{FF2B5EF4-FFF2-40B4-BE49-F238E27FC236}">
                <a16:creationId xmlns:a16="http://schemas.microsoft.com/office/drawing/2014/main" id="{689037C2-E4C0-45F5-88FD-33FA69545211}"/>
              </a:ext>
              <a:ext uri="{C183D7F6-B498-43B3-948B-1728B52AA6E4}">
                <adec:decorative xmlns:adec="http://schemas.microsoft.com/office/drawing/2017/decorative" val="1"/>
              </a:ext>
            </a:extLst>
          </p:cNvPr>
          <p:cNvGrpSpPr/>
          <p:nvPr/>
        </p:nvGrpSpPr>
        <p:grpSpPr>
          <a:xfrm>
            <a:off x="4467465" y="1457446"/>
            <a:ext cx="5115717" cy="5249084"/>
            <a:chOff x="4467465" y="1457446"/>
            <a:chExt cx="5115717" cy="5249084"/>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2" name="Rectangle 71">
              <a:extLst>
                <a:ext uri="{FF2B5EF4-FFF2-40B4-BE49-F238E27FC236}">
                  <a16:creationId xmlns:a16="http://schemas.microsoft.com/office/drawing/2014/main" id="{D40E10A5-7BE1-441B-82B8-3114B9222902}"/>
                </a:ext>
              </a:extLst>
            </p:cNvPr>
            <p:cNvSpPr/>
            <p:nvPr/>
          </p:nvSpPr>
          <p:spPr>
            <a:xfrm>
              <a:off x="4467465"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5517AEC2-4982-4F6F-9AC2-D326E1D1619D}"/>
              </a:ext>
              <a:ext uri="{C183D7F6-B498-43B3-948B-1728B52AA6E4}">
                <adec:decorative xmlns:adec="http://schemas.microsoft.com/office/drawing/2017/decorative" val="1"/>
              </a:ext>
            </a:extLst>
          </p:cNvPr>
          <p:cNvGrpSpPr/>
          <p:nvPr/>
        </p:nvGrpSpPr>
        <p:grpSpPr>
          <a:xfrm>
            <a:off x="5949072" y="1457446"/>
            <a:ext cx="1774470" cy="4721160"/>
            <a:chOff x="5949072" y="1457446"/>
            <a:chExt cx="1774470" cy="4721160"/>
          </a:xfrm>
        </p:grpSpPr>
        <p:sp>
          <p:nvSpPr>
            <p:cNvPr id="75" name="Rectangle 74">
              <a:extLst>
                <a:ext uri="{FF2B5EF4-FFF2-40B4-BE49-F238E27FC236}">
                  <a16:creationId xmlns:a16="http://schemas.microsoft.com/office/drawing/2014/main" id="{B9A88DF6-B21C-4FD3-8E0B-590C46973ECF}"/>
                </a:ext>
              </a:extLst>
            </p:cNvPr>
            <p:cNvSpPr/>
            <p:nvPr/>
          </p:nvSpPr>
          <p:spPr>
            <a:xfrm>
              <a:off x="6900582"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5" name="Group 14">
            <a:extLst>
              <a:ext uri="{FF2B5EF4-FFF2-40B4-BE49-F238E27FC236}">
                <a16:creationId xmlns:a16="http://schemas.microsoft.com/office/drawing/2014/main" id="{4E5EA4FF-F8B0-45C9-A77E-1F0EA171C09D}"/>
              </a:ext>
              <a:ext uri="{C183D7F6-B498-43B3-948B-1728B52AA6E4}">
                <adec:decorative xmlns:adec="http://schemas.microsoft.com/office/drawing/2017/decorative" val="1"/>
              </a:ext>
            </a:extLst>
          </p:cNvPr>
          <p:cNvGrpSpPr/>
          <p:nvPr/>
        </p:nvGrpSpPr>
        <p:grpSpPr>
          <a:xfrm>
            <a:off x="5278504" y="1455083"/>
            <a:ext cx="3265018" cy="5251447"/>
            <a:chOff x="5278504" y="1455083"/>
            <a:chExt cx="3265018" cy="5251447"/>
          </a:xfrm>
        </p:grpSpPr>
        <p:sp>
          <p:nvSpPr>
            <p:cNvPr id="73" name="Rectangle 72">
              <a:extLst>
                <a:ext uri="{FF2B5EF4-FFF2-40B4-BE49-F238E27FC236}">
                  <a16:creationId xmlns:a16="http://schemas.microsoft.com/office/drawing/2014/main" id="{6974162A-29C2-4F76-9FAE-DF6BA418163F}"/>
                </a:ext>
              </a:extLst>
            </p:cNvPr>
            <p:cNvSpPr/>
            <p:nvPr/>
          </p:nvSpPr>
          <p:spPr>
            <a:xfrm>
              <a:off x="5278504"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29" name="Rectangle 128">
              <a:extLst>
                <a:ext uri="{FF2B5EF4-FFF2-40B4-BE49-F238E27FC236}">
                  <a16:creationId xmlns:a16="http://schemas.microsoft.com/office/drawing/2014/main" id="{5180DC0A-D96F-45C4-9DB0-39B7D8893A3C}"/>
                </a:ext>
              </a:extLst>
            </p:cNvPr>
            <p:cNvSpPr/>
            <p:nvPr/>
          </p:nvSpPr>
          <p:spPr>
            <a:xfrm>
              <a:off x="7720562" y="14550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54F31609-2D1B-49B3-B968-7804F3B30BEB}"/>
              </a:ext>
              <a:ext uri="{C183D7F6-B498-43B3-948B-1728B52AA6E4}">
                <adec:decorative xmlns:adec="http://schemas.microsoft.com/office/drawing/2017/decorative" val="1"/>
              </a:ext>
            </a:extLst>
          </p:cNvPr>
          <p:cNvGrpSpPr/>
          <p:nvPr/>
        </p:nvGrpSpPr>
        <p:grpSpPr>
          <a:xfrm>
            <a:off x="6089543" y="1457446"/>
            <a:ext cx="2559212" cy="5249084"/>
            <a:chOff x="6089543" y="1457446"/>
            <a:chExt cx="2559212" cy="5249084"/>
          </a:xfrm>
        </p:grpSpPr>
        <p:sp>
          <p:nvSpPr>
            <p:cNvPr id="74" name="Rectangle 73">
              <a:extLst>
                <a:ext uri="{FF2B5EF4-FFF2-40B4-BE49-F238E27FC236}">
                  <a16:creationId xmlns:a16="http://schemas.microsoft.com/office/drawing/2014/main" id="{99EE31ED-B1ED-4184-8C56-594E9DA2E5FA}"/>
                </a:ext>
              </a:extLst>
            </p:cNvPr>
            <p:cNvSpPr/>
            <p:nvPr/>
          </p:nvSpPr>
          <p:spPr>
            <a:xfrm>
              <a:off x="6089543" y="14574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Tree>
    <p:extLst>
      <p:ext uri="{BB962C8B-B14F-4D97-AF65-F5344CB8AC3E}">
        <p14:creationId xmlns:p14="http://schemas.microsoft.com/office/powerpoint/2010/main" val="34647772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4"/>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92" restart="whenNotActive" fill="hold" evtFilter="cancelBubble" nodeType="interactiveSeq">
                <p:stCondLst>
                  <p:cond evt="onClick" delay="0">
                    <p:tgtEl>
                      <p:spTgt spid="1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97" restart="whenNotActive" fill="hold" evtFilter="cancelBubble" nodeType="interactiveSeq">
                <p:stCondLst>
                  <p:cond evt="onClick" delay="0">
                    <p:tgtEl>
                      <p:spTgt spid="16"/>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02" restart="whenNotActive" fill="hold" evtFilter="cancelBubble" nodeType="interactiveSeq">
                <p:stCondLst>
                  <p:cond evt="onClick" delay="0">
                    <p:tgtEl>
                      <p:spTgt spid="1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07" restart="whenNotActive" fill="hold" evtFilter="cancelBubble" nodeType="interactiveSeq">
                <p:stCondLst>
                  <p:cond evt="onClick" delay="0">
                    <p:tgtEl>
                      <p:spTgt spid="14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grpId="0" nodeType="clickEffect">
                                  <p:stCondLst>
                                    <p:cond delay="0"/>
                                  </p:stCondLst>
                                  <p:childTnLst>
                                    <p:set>
                                      <p:cBhvr>
                                        <p:cTn id="11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112" restart="whenNotActive" fill="hold" evtFilter="cancelBubble" nodeType="interactiveSeq">
                <p:stCondLst>
                  <p:cond evt="onClick" delay="0">
                    <p:tgtEl>
                      <p:spTgt spid="14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117" restart="whenNotActive" fill="hold" evtFilter="cancelBubble" nodeType="interactiveSeq">
                <p:stCondLst>
                  <p:cond evt="onClick" delay="0">
                    <p:tgtEl>
                      <p:spTgt spid="12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2" restart="whenNotActive" fill="hold" evtFilter="cancelBubble" nodeType="interactiveSeq">
                <p:stCondLst>
                  <p:cond evt="onClick" delay="0">
                    <p:tgtEl>
                      <p:spTgt spid="14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127" restart="whenNotActive" fill="hold" evtFilter="cancelBubble" nodeType="interactiveSeq">
                <p:stCondLst>
                  <p:cond evt="onClick" delay="0">
                    <p:tgtEl>
                      <p:spTgt spid="151"/>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childTnLst>
        </p:cTn>
      </p:par>
    </p:tnLst>
    <p:bldLst>
      <p:bldP spid="125" grpId="0" animBg="1"/>
      <p:bldP spid="126" grpId="0" animBg="1"/>
      <p:bldP spid="128" grpId="0" animBg="1"/>
      <p:bldP spid="130" grpId="0" animBg="1"/>
      <p:bldP spid="131" grpId="0" animBg="1"/>
      <p:bldP spid="132" grpId="0" animBg="1"/>
      <p:bldP spid="133" grpId="0" animBg="1"/>
      <p:bldP spid="134" grpId="0" animBg="1"/>
      <p:bldP spid="135" grpId="0" animBg="1"/>
      <p:bldP spid="137" grpId="0" animBg="1"/>
      <p:bldP spid="138" grpId="0" animBg="1"/>
      <p:bldP spid="139" grpId="0" animBg="1"/>
      <p:bldP spid="140" grpId="0" animBg="1"/>
      <p:bldP spid="141" grpId="0" animBg="1"/>
      <p:bldP spid="145" grpId="0"/>
      <p:bldP spid="147" grpId="0"/>
      <p:bldP spid="148" grpId="0"/>
      <p:bldP spid="127" grpId="0"/>
      <p:bldP spid="142" grpId="0"/>
      <p:bldP spid="143" grpId="0"/>
      <p:bldP spid="15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374250BB-4B0E-47B7-A7F3-0671C4DC096E}"/>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435014011"/>
              </p:ext>
            </p:extLst>
          </p:nvPr>
        </p:nvGraphicFramePr>
        <p:xfrm>
          <a:off x="4459749" y="985479"/>
          <a:ext cx="8645832" cy="5858114"/>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1">
            <a:extLst>
              <a:ext uri="{FF2B5EF4-FFF2-40B4-BE49-F238E27FC236}">
                <a16:creationId xmlns:a16="http://schemas.microsoft.com/office/drawing/2014/main" id="{E7872073-FE2C-4B3A-8464-EE8687AB9744}"/>
              </a:ext>
            </a:extLst>
          </p:cNvPr>
          <p:cNvSpPr>
            <a:spLocks noGrp="1"/>
          </p:cNvSpPr>
          <p:nvPr>
            <p:ph type="title" idx="4294967295"/>
          </p:nvPr>
        </p:nvSpPr>
        <p:spPr>
          <a:xfrm>
            <a:off x="86340" y="499943"/>
            <a:ext cx="6267449" cy="415498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w="0"/>
                <a:gradFill>
                  <a:gsLst>
                    <a:gs pos="0">
                      <a:srgbClr val="F0DD6F"/>
                    </a:gs>
                    <a:gs pos="100000">
                      <a:srgbClr val="F2932F"/>
                    </a:gs>
                  </a:gsLst>
                  <a:lin ang="5400000" scaled="1"/>
                </a:gradFill>
                <a:effectLst>
                  <a:outerShdw blurRad="38100" dist="19050" dir="2700000" algn="tl" rotWithShape="0">
                    <a:schemeClr val="dk1">
                      <a:alpha val="40000"/>
                    </a:schemeClr>
                  </a:outerShdw>
                </a:effectLst>
                <a:uLnTx/>
                <a:uFillTx/>
                <a:latin typeface="Arial Black" panose="020B0A04020102020204" pitchFamily="34" charset="0"/>
                <a:ea typeface="+mn-ea"/>
                <a:cs typeface="+mn-cs"/>
              </a:rPr>
              <a:t>WHEEL OF</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dirty="0">
                <a:ln w="0"/>
                <a:gradFill>
                  <a:gsLst>
                    <a:gs pos="0">
                      <a:srgbClr val="F0DD6F"/>
                    </a:gs>
                    <a:gs pos="100000">
                      <a:srgbClr val="F2932F"/>
                    </a:gs>
                  </a:gsLst>
                  <a:lin ang="5400000" scaled="1"/>
                </a:gradFill>
                <a:effectLst>
                  <a:outerShdw blurRad="38100" dist="19050" dir="2700000" algn="tl" rotWithShape="0">
                    <a:schemeClr val="dk1">
                      <a:alpha val="40000"/>
                    </a:schemeClr>
                  </a:outerShdw>
                </a:effectLst>
                <a:uLnTx/>
                <a:uFillTx/>
                <a:latin typeface="Arial Black" panose="020B0A04020102020204" pitchFamily="34" charset="0"/>
                <a:ea typeface="+mn-ea"/>
                <a:cs typeface="+mn-cs"/>
              </a:rPr>
              <a:t>FORTUNE</a:t>
            </a:r>
          </a:p>
        </p:txBody>
      </p:sp>
    </p:spTree>
    <p:extLst>
      <p:ext uri="{BB962C8B-B14F-4D97-AF65-F5344CB8AC3E}">
        <p14:creationId xmlns:p14="http://schemas.microsoft.com/office/powerpoint/2010/main" val="4004001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endCondLst>
                                    <p:cond evt="onNext" delay="0">
                                      <p:tgtEl>
                                        <p:sldTgt/>
                                      </p:tgtEl>
                                    </p:cond>
                                  </p:endCondLst>
                                  <p:childTnLst>
                                    <p:animRot by="21600000">
                                      <p:cBhvr>
                                        <p:cTn id="6" dur="10000" fill="hold"/>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E2D89-2643-AE3C-7CDD-922D66810E76}"/>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18</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grpSp>
        <p:nvGrpSpPr>
          <p:cNvPr id="3" name="Group 2">
            <a:extLst>
              <a:ext uri="{FF2B5EF4-FFF2-40B4-BE49-F238E27FC236}">
                <a16:creationId xmlns:a16="http://schemas.microsoft.com/office/drawing/2014/main" id="{D8837FB5-3596-8629-0833-7BBC1ECC1D1B}"/>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E6CF6D89-B50F-40ED-BC5E-901CA30456F9}"/>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574850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78E1BC1-7015-4162-237E-8FDCADFA66D8}"/>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19</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grpSp>
        <p:nvGrpSpPr>
          <p:cNvPr id="11" name="Group 10">
            <a:extLst>
              <a:ext uri="{FF2B5EF4-FFF2-40B4-BE49-F238E27FC236}">
                <a16:creationId xmlns:a16="http://schemas.microsoft.com/office/drawing/2014/main" id="{50C673A8-DE8A-9D30-4E6A-71D42D737F20}"/>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2</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286BE625-48CD-47A7-822E-5263B15E05B9}"/>
              </a:ext>
              <a:ext uri="{C183D7F6-B498-43B3-948B-1728B52AA6E4}">
                <adec:decorative xmlns:adec="http://schemas.microsoft.com/office/drawing/2017/decorative" val="1"/>
              </a:ext>
            </a:extLst>
          </p:cNvPr>
          <p:cNvGrpSpPr/>
          <p:nvPr/>
        </p:nvGrpSpPr>
        <p:grpSpPr>
          <a:xfrm>
            <a:off x="2029233" y="1468861"/>
            <a:ext cx="7553949" cy="5237669"/>
            <a:chOff x="2029233" y="1468861"/>
            <a:chExt cx="7553949" cy="5237669"/>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67" name="Rectangle 66">
              <a:extLst>
                <a:ext uri="{FF2B5EF4-FFF2-40B4-BE49-F238E27FC236}">
                  <a16:creationId xmlns:a16="http://schemas.microsoft.com/office/drawing/2014/main" id="{3DB87A90-CA18-4FE2-A2BD-DE42B6FF4B75}"/>
                </a:ext>
              </a:extLst>
            </p:cNvPr>
            <p:cNvSpPr/>
            <p:nvPr/>
          </p:nvSpPr>
          <p:spPr>
            <a:xfrm>
              <a:off x="2029233"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5248901D-6C2E-48BF-8CCF-7C35F5D09756}"/>
              </a:ext>
              <a:ext uri="{C183D7F6-B498-43B3-948B-1728B52AA6E4}">
                <adec:decorative xmlns:adec="http://schemas.microsoft.com/office/drawing/2017/decorative" val="1"/>
              </a:ext>
            </a:extLst>
          </p:cNvPr>
          <p:cNvGrpSpPr/>
          <p:nvPr/>
        </p:nvGrpSpPr>
        <p:grpSpPr>
          <a:xfrm>
            <a:off x="2840272" y="1471035"/>
            <a:ext cx="4406401" cy="4707571"/>
            <a:chOff x="2840272" y="1471035"/>
            <a:chExt cx="4406401" cy="4707571"/>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72" name="Rectangle 71">
              <a:extLst>
                <a:ext uri="{FF2B5EF4-FFF2-40B4-BE49-F238E27FC236}">
                  <a16:creationId xmlns:a16="http://schemas.microsoft.com/office/drawing/2014/main" id="{D40E10A5-7BE1-441B-82B8-3114B9222902}"/>
                </a:ext>
              </a:extLst>
            </p:cNvPr>
            <p:cNvSpPr/>
            <p:nvPr/>
          </p:nvSpPr>
          <p:spPr>
            <a:xfrm>
              <a:off x="284027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898CA0CE-A8EE-45CA-B09B-DD593C4DF611}"/>
              </a:ext>
              <a:ext uri="{C183D7F6-B498-43B3-948B-1728B52AA6E4}">
                <adec:decorative xmlns:adec="http://schemas.microsoft.com/office/drawing/2017/decorative" val="1"/>
              </a:ext>
            </a:extLst>
          </p:cNvPr>
          <p:cNvGrpSpPr/>
          <p:nvPr/>
        </p:nvGrpSpPr>
        <p:grpSpPr>
          <a:xfrm>
            <a:off x="3651311" y="1471035"/>
            <a:ext cx="2663521" cy="4707571"/>
            <a:chOff x="3651311" y="1471035"/>
            <a:chExt cx="2663521" cy="4707571"/>
          </a:xfrm>
        </p:grpSpPr>
        <p:sp>
          <p:nvSpPr>
            <p:cNvPr id="73" name="Rectangle 72">
              <a:extLst>
                <a:ext uri="{FF2B5EF4-FFF2-40B4-BE49-F238E27FC236}">
                  <a16:creationId xmlns:a16="http://schemas.microsoft.com/office/drawing/2014/main" id="{6974162A-29C2-4F76-9FAE-DF6BA418163F}"/>
                </a:ext>
              </a:extLst>
            </p:cNvPr>
            <p:cNvSpPr/>
            <p:nvPr/>
          </p:nvSpPr>
          <p:spPr>
            <a:xfrm>
              <a:off x="365131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BF47EEFB-CA36-4220-8F2A-A8096DCFF4C6}"/>
              </a:ext>
              <a:ext uri="{C183D7F6-B498-43B3-948B-1728B52AA6E4}">
                <adec:decorative xmlns:adec="http://schemas.microsoft.com/office/drawing/2017/decorative" val="1"/>
              </a:ext>
            </a:extLst>
          </p:cNvPr>
          <p:cNvGrpSpPr/>
          <p:nvPr/>
        </p:nvGrpSpPr>
        <p:grpSpPr>
          <a:xfrm>
            <a:off x="4462350" y="1471035"/>
            <a:ext cx="1857845" cy="5235495"/>
            <a:chOff x="4462350" y="1471035"/>
            <a:chExt cx="1857845" cy="523549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4" name="Rectangle 73">
              <a:extLst>
                <a:ext uri="{FF2B5EF4-FFF2-40B4-BE49-F238E27FC236}">
                  <a16:creationId xmlns:a16="http://schemas.microsoft.com/office/drawing/2014/main" id="{99EE31ED-B1ED-4184-8C56-594E9DA2E5FA}"/>
                </a:ext>
              </a:extLst>
            </p:cNvPr>
            <p:cNvSpPr/>
            <p:nvPr/>
          </p:nvSpPr>
          <p:spPr>
            <a:xfrm>
              <a:off x="446235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2BD3B1E8-E00D-4A7D-AA57-31BE31DF1A23}"/>
              </a:ext>
              <a:ext uri="{C183D7F6-B498-43B3-948B-1728B52AA6E4}">
                <adec:decorative xmlns:adec="http://schemas.microsoft.com/office/drawing/2017/decorative" val="1"/>
              </a:ext>
            </a:extLst>
          </p:cNvPr>
          <p:cNvGrpSpPr/>
          <p:nvPr/>
        </p:nvGrpSpPr>
        <p:grpSpPr>
          <a:xfrm>
            <a:off x="6093168" y="1466929"/>
            <a:ext cx="3262517" cy="5239601"/>
            <a:chOff x="6093168" y="1466929"/>
            <a:chExt cx="3262517" cy="5239601"/>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6" name="Rectangle 155">
              <a:extLst>
                <a:ext uri="{FF2B5EF4-FFF2-40B4-BE49-F238E27FC236}">
                  <a16:creationId xmlns:a16="http://schemas.microsoft.com/office/drawing/2014/main" id="{9267C9EC-5BF1-4DBF-87F9-84DCF6A426AC}"/>
                </a:ext>
              </a:extLst>
            </p:cNvPr>
            <p:cNvSpPr/>
            <p:nvPr/>
          </p:nvSpPr>
          <p:spPr>
            <a:xfrm>
              <a:off x="6093168" y="146807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893FA1EA-B62D-4D8E-BA54-D9148A6232AE}"/>
                </a:ext>
              </a:extLst>
            </p:cNvPr>
            <p:cNvSpPr/>
            <p:nvPr/>
          </p:nvSpPr>
          <p:spPr>
            <a:xfrm>
              <a:off x="8532725" y="146692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5E10B44C-85A1-403F-A572-EE8E43331B34}"/>
              </a:ext>
              <a:ext uri="{C183D7F6-B498-43B3-948B-1728B52AA6E4}">
                <adec:decorative xmlns:adec="http://schemas.microsoft.com/office/drawing/2017/decorative" val="1"/>
              </a:ext>
            </a:extLst>
          </p:cNvPr>
          <p:cNvGrpSpPr/>
          <p:nvPr/>
        </p:nvGrpSpPr>
        <p:grpSpPr>
          <a:xfrm>
            <a:off x="7832024" y="1466929"/>
            <a:ext cx="2334700" cy="5239601"/>
            <a:chOff x="7832024" y="1466929"/>
            <a:chExt cx="2334700" cy="5239601"/>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9" name="Rectangle 158">
              <a:extLst>
                <a:ext uri="{FF2B5EF4-FFF2-40B4-BE49-F238E27FC236}">
                  <a16:creationId xmlns:a16="http://schemas.microsoft.com/office/drawing/2014/main" id="{84F14B2F-C508-4A01-8F8D-3EAD3697A52B}"/>
                </a:ext>
              </a:extLst>
            </p:cNvPr>
            <p:cNvSpPr/>
            <p:nvPr/>
          </p:nvSpPr>
          <p:spPr>
            <a:xfrm>
              <a:off x="9343764" y="146692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C35AF4DB-87B2-47E9-B325-F9DA4A4D08BC}"/>
              </a:ext>
              <a:ext uri="{C183D7F6-B498-43B3-948B-1728B52AA6E4}">
                <adec:decorative xmlns:adec="http://schemas.microsoft.com/office/drawing/2017/decorative" val="1"/>
              </a:ext>
            </a:extLst>
          </p:cNvPr>
          <p:cNvGrpSpPr/>
          <p:nvPr/>
        </p:nvGrpSpPr>
        <p:grpSpPr>
          <a:xfrm>
            <a:off x="5273389" y="1466929"/>
            <a:ext cx="5680311" cy="4711677"/>
            <a:chOff x="5273389" y="1466929"/>
            <a:chExt cx="5680311" cy="4711677"/>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75" name="Rectangle 74">
              <a:extLst>
                <a:ext uri="{FF2B5EF4-FFF2-40B4-BE49-F238E27FC236}">
                  <a16:creationId xmlns:a16="http://schemas.microsoft.com/office/drawing/2014/main" id="{B9A88DF6-B21C-4FD3-8E0B-590C46973ECF}"/>
                </a:ext>
              </a:extLst>
            </p:cNvPr>
            <p:cNvSpPr/>
            <p:nvPr/>
          </p:nvSpPr>
          <p:spPr>
            <a:xfrm>
              <a:off x="527338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9476D979-BE0A-45D4-B874-E25B538265FA}"/>
                </a:ext>
              </a:extLst>
            </p:cNvPr>
            <p:cNvSpPr/>
            <p:nvPr/>
          </p:nvSpPr>
          <p:spPr>
            <a:xfrm>
              <a:off x="10130740" y="146692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3632998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125"/>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5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82" restart="whenNotActive" fill="hold" evtFilter="cancelBubble" nodeType="interactiveSeq">
                <p:stCondLst>
                  <p:cond evt="onClick" delay="0">
                    <p:tgtEl>
                      <p:spTgt spid="14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7" restart="whenNotActive" fill="hold" evtFilter="cancelBubble" nodeType="interactiveSeq">
                <p:stCondLst>
                  <p:cond evt="onClick" delay="0">
                    <p:tgtEl>
                      <p:spTgt spid="14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92" restart="whenNotActive" fill="hold" evtFilter="cancelBubble" nodeType="interactiveSeq">
                <p:stCondLst>
                  <p:cond evt="onClick" delay="0">
                    <p:tgtEl>
                      <p:spTgt spid="14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7" restart="whenNotActive" fill="hold" evtFilter="cancelBubble" nodeType="interactiveSeq">
                <p:stCondLst>
                  <p:cond evt="onClick" delay="0">
                    <p:tgtEl>
                      <p:spTgt spid="15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2" restart="whenNotActive" fill="hold" evtFilter="cancelBubble" nodeType="interactiveSeq">
                <p:stCondLst>
                  <p:cond evt="onClick" delay="0">
                    <p:tgtEl>
                      <p:spTgt spid="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7" restart="whenNotActive" fill="hold" evtFilter="cancelBubble" nodeType="interactiveSeq">
                <p:stCondLst>
                  <p:cond evt="onClick" delay="0">
                    <p:tgtEl>
                      <p:spTgt spid="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12" restart="whenNotActive" fill="hold" evtFilter="cancelBubble" nodeType="interactiveSeq">
                <p:stCondLst>
                  <p:cond evt="onClick" delay="0">
                    <p:tgtEl>
                      <p:spTgt spid="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7" restart="whenNotActive" fill="hold" evtFilter="cancelBubble" nodeType="interactiveSeq">
                <p:stCondLst>
                  <p:cond evt="onClick" delay="0">
                    <p:tgtEl>
                      <p:spTgt spid="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22" restart="whenNotActive" fill="hold" evtFilter="cancelBubble" nodeType="interactiveSeq">
                <p:stCondLst>
                  <p:cond evt="onClick" delay="0">
                    <p:tgtEl>
                      <p:spTgt spid="8"/>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7" restart="whenNotActive" fill="hold" evtFilter="cancelBubble" nodeType="interactiveSeq">
                <p:stCondLst>
                  <p:cond evt="onClick" delay="0">
                    <p:tgtEl>
                      <p:spTgt spid="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32" restart="whenNotActive" fill="hold" evtFilter="cancelBubble" nodeType="interactiveSeq">
                <p:stCondLst>
                  <p:cond evt="onClick" delay="0">
                    <p:tgtEl>
                      <p:spTgt spid="10"/>
                    </p:tgtEl>
                  </p:cond>
                </p:stCondLst>
                <p:endSync evt="end" delay="0">
                  <p:rtn val="all"/>
                </p:endSync>
                <p:childTnLst>
                  <p:par>
                    <p:cTn id="133" fill="hold">
                      <p:stCondLst>
                        <p:cond delay="0"/>
                      </p:stCondLst>
                      <p:childTnLst>
                        <p:par>
                          <p:cTn id="134" fill="hold">
                            <p:stCondLst>
                              <p:cond delay="0"/>
                            </p:stCondLst>
                            <p:childTnLst>
                              <p:par>
                                <p:cTn id="135" presetID="1" presetClass="exit" presetSubtype="0" fill="hold" nodeType="clickEffect">
                                  <p:stCondLst>
                                    <p:cond delay="0"/>
                                  </p:stCondLst>
                                  <p:childTnLst>
                                    <p:set>
                                      <p:cBhvr>
                                        <p:cTn id="13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125" grpId="0" animBg="1"/>
      <p:bldP spid="127" grpId="0" animBg="1"/>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1" grpId="0" animBg="1"/>
      <p:bldP spid="142" grpId="0"/>
      <p:bldP spid="144" grpId="0"/>
      <p:bldP spid="145" grpId="0"/>
      <p:bldP spid="147" grpId="0"/>
      <p:bldP spid="150" grpId="0"/>
      <p:bldP spid="15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0FF0C-53CE-7686-566E-7002C68D92F4}"/>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20</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grpSp>
        <p:nvGrpSpPr>
          <p:cNvPr id="3" name="Group 2">
            <a:extLst>
              <a:ext uri="{FF2B5EF4-FFF2-40B4-BE49-F238E27FC236}">
                <a16:creationId xmlns:a16="http://schemas.microsoft.com/office/drawing/2014/main" id="{D2E2173D-CA51-0E83-291C-4C8A17D58015}"/>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2</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9C696852-0081-46B7-8AAA-D176A5EA6BDF}"/>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0463326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7E5CFA7-5F04-A36F-4D47-B03C4342EF49}"/>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21</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grpSp>
        <p:nvGrpSpPr>
          <p:cNvPr id="8" name="Group 7">
            <a:extLst>
              <a:ext uri="{FF2B5EF4-FFF2-40B4-BE49-F238E27FC236}">
                <a16:creationId xmlns:a16="http://schemas.microsoft.com/office/drawing/2014/main" id="{8E5AC86C-599A-1E4E-3F54-8F341FE75C2A}"/>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61DD4E8B-3569-46F7-A173-5F9C9E9D7273}"/>
              </a:ext>
              <a:ext uri="{C183D7F6-B498-43B3-948B-1728B52AA6E4}">
                <adec:decorative xmlns:adec="http://schemas.microsoft.com/office/drawing/2017/decorative" val="1"/>
              </a:ext>
            </a:extLst>
          </p:cNvPr>
          <p:cNvGrpSpPr/>
          <p:nvPr/>
        </p:nvGrpSpPr>
        <p:grpSpPr>
          <a:xfrm>
            <a:off x="2848531" y="1474296"/>
            <a:ext cx="5801654" cy="4704310"/>
            <a:chOff x="2848531" y="1474296"/>
            <a:chExt cx="5801654" cy="4704310"/>
          </a:xfrm>
        </p:grpSpPr>
        <p:sp>
          <p:nvSpPr>
            <p:cNvPr id="67" name="Rectangle 66">
              <a:extLst>
                <a:ext uri="{FF2B5EF4-FFF2-40B4-BE49-F238E27FC236}">
                  <a16:creationId xmlns:a16="http://schemas.microsoft.com/office/drawing/2014/main" id="{3DB87A90-CA18-4FE2-A2BD-DE42B6FF4B75}"/>
                </a:ext>
              </a:extLst>
            </p:cNvPr>
            <p:cNvSpPr/>
            <p:nvPr/>
          </p:nvSpPr>
          <p:spPr>
            <a:xfrm>
              <a:off x="284853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7" name="Group 6">
            <a:extLst>
              <a:ext uri="{FF2B5EF4-FFF2-40B4-BE49-F238E27FC236}">
                <a16:creationId xmlns:a16="http://schemas.microsoft.com/office/drawing/2014/main" id="{F8ECB234-B80F-4CF2-B666-FCFBDDB99509}"/>
              </a:ext>
              <a:ext uri="{C183D7F6-B498-43B3-948B-1728B52AA6E4}">
                <adec:decorative xmlns:adec="http://schemas.microsoft.com/office/drawing/2017/decorative" val="1"/>
              </a:ext>
            </a:extLst>
          </p:cNvPr>
          <p:cNvGrpSpPr/>
          <p:nvPr/>
        </p:nvGrpSpPr>
        <p:grpSpPr>
          <a:xfrm>
            <a:off x="6080330" y="1476470"/>
            <a:ext cx="2117454" cy="5230060"/>
            <a:chOff x="6080330" y="1476470"/>
            <a:chExt cx="2117454" cy="5230060"/>
          </a:xfrm>
        </p:grpSpPr>
        <p:sp>
          <p:nvSpPr>
            <p:cNvPr id="75" name="Rectangle 74">
              <a:extLst>
                <a:ext uri="{FF2B5EF4-FFF2-40B4-BE49-F238E27FC236}">
                  <a16:creationId xmlns:a16="http://schemas.microsoft.com/office/drawing/2014/main" id="{B9A88DF6-B21C-4FD3-8E0B-590C46973ECF}"/>
                </a:ext>
              </a:extLst>
            </p:cNvPr>
            <p:cNvSpPr/>
            <p:nvPr/>
          </p:nvSpPr>
          <p:spPr>
            <a:xfrm>
              <a:off x="6080330"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7328037A-E4DA-44DC-AF2E-A4CCCDCE52A3}"/>
              </a:ext>
              <a:ext uri="{C183D7F6-B498-43B3-948B-1728B52AA6E4}">
                <adec:decorative xmlns:adec="http://schemas.microsoft.com/office/drawing/2017/decorative" val="1"/>
              </a:ext>
            </a:extLst>
          </p:cNvPr>
          <p:cNvGrpSpPr/>
          <p:nvPr/>
        </p:nvGrpSpPr>
        <p:grpSpPr>
          <a:xfrm>
            <a:off x="7720288" y="1471772"/>
            <a:ext cx="3726028" cy="4706834"/>
            <a:chOff x="7720288" y="1471772"/>
            <a:chExt cx="3726028" cy="4706834"/>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90" name="Rectangle 89">
              <a:extLst>
                <a:ext uri="{FF2B5EF4-FFF2-40B4-BE49-F238E27FC236}">
                  <a16:creationId xmlns:a16="http://schemas.microsoft.com/office/drawing/2014/main" id="{5A6C45DE-CD11-41E9-80CE-FB69EE5A90FC}"/>
                </a:ext>
              </a:extLst>
            </p:cNvPr>
            <p:cNvSpPr/>
            <p:nvPr/>
          </p:nvSpPr>
          <p:spPr>
            <a:xfrm>
              <a:off x="7720288"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AE810DA8-BD45-465E-B51A-8A0F833881BC}"/>
              </a:ext>
              <a:ext uri="{C183D7F6-B498-43B3-948B-1728B52AA6E4}">
                <adec:decorative xmlns:adec="http://schemas.microsoft.com/office/drawing/2017/decorative" val="1"/>
              </a:ext>
            </a:extLst>
          </p:cNvPr>
          <p:cNvGrpSpPr/>
          <p:nvPr/>
        </p:nvGrpSpPr>
        <p:grpSpPr>
          <a:xfrm>
            <a:off x="3637042" y="2581409"/>
            <a:ext cx="5946140" cy="4125121"/>
            <a:chOff x="3637042" y="2581409"/>
            <a:chExt cx="5946140" cy="4125121"/>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9" name="Rectangle 128">
              <a:extLst>
                <a:ext uri="{FF2B5EF4-FFF2-40B4-BE49-F238E27FC236}">
                  <a16:creationId xmlns:a16="http://schemas.microsoft.com/office/drawing/2014/main" id="{CB9B2360-6635-42C0-A006-E903D9F9F801}"/>
                </a:ext>
              </a:extLst>
            </p:cNvPr>
            <p:cNvSpPr/>
            <p:nvPr/>
          </p:nvSpPr>
          <p:spPr>
            <a:xfrm>
              <a:off x="3637042"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0760177C-7431-4E3B-B206-36F7EEDC4A7D}"/>
              </a:ext>
              <a:ext uri="{C183D7F6-B498-43B3-948B-1728B52AA6E4}">
                <adec:decorative xmlns:adec="http://schemas.microsoft.com/office/drawing/2017/decorative" val="1"/>
              </a:ext>
            </a:extLst>
          </p:cNvPr>
          <p:cNvGrpSpPr/>
          <p:nvPr/>
        </p:nvGrpSpPr>
        <p:grpSpPr>
          <a:xfrm>
            <a:off x="2027321" y="2579235"/>
            <a:ext cx="6621434" cy="4127295"/>
            <a:chOff x="2027321" y="2579235"/>
            <a:chExt cx="6621434" cy="4127295"/>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554AD42E-953C-498B-B253-DCF8385F0A07}"/>
                </a:ext>
              </a:extLst>
            </p:cNvPr>
            <p:cNvSpPr/>
            <p:nvPr/>
          </p:nvSpPr>
          <p:spPr>
            <a:xfrm>
              <a:off x="2027321"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E4A55DC9-9A80-42F0-8BA1-641198D045B8}"/>
              </a:ext>
              <a:ext uri="{C183D7F6-B498-43B3-948B-1728B52AA6E4}">
                <adec:decorative xmlns:adec="http://schemas.microsoft.com/office/drawing/2017/decorative" val="1"/>
              </a:ext>
            </a:extLst>
          </p:cNvPr>
          <p:cNvGrpSpPr/>
          <p:nvPr/>
        </p:nvGrpSpPr>
        <p:grpSpPr>
          <a:xfrm>
            <a:off x="3659570" y="1476470"/>
            <a:ext cx="4519385" cy="4702136"/>
            <a:chOff x="3659570" y="1476470"/>
            <a:chExt cx="4519385" cy="4702136"/>
          </a:xfrm>
        </p:grpSpPr>
        <p:sp>
          <p:nvSpPr>
            <p:cNvPr id="72" name="Rectangle 71">
              <a:extLst>
                <a:ext uri="{FF2B5EF4-FFF2-40B4-BE49-F238E27FC236}">
                  <a16:creationId xmlns:a16="http://schemas.microsoft.com/office/drawing/2014/main" id="{D40E10A5-7BE1-441B-82B8-3114B9222902}"/>
                </a:ext>
              </a:extLst>
            </p:cNvPr>
            <p:cNvSpPr/>
            <p:nvPr/>
          </p:nvSpPr>
          <p:spPr>
            <a:xfrm>
              <a:off x="3659570"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5269291"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8" name="Rectangle 157">
              <a:extLst>
                <a:ext uri="{FF2B5EF4-FFF2-40B4-BE49-F238E27FC236}">
                  <a16:creationId xmlns:a16="http://schemas.microsoft.com/office/drawing/2014/main" id="{AA68B871-AC24-446C-9DF7-00F0133A84F4}"/>
                </a:ext>
              </a:extLst>
            </p:cNvPr>
            <p:cNvSpPr/>
            <p:nvPr/>
          </p:nvSpPr>
          <p:spPr>
            <a:xfrm>
              <a:off x="5259120"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768CE6A-2089-49ED-8862-8580042B4496}"/>
              </a:ext>
              <a:ext uri="{C183D7F6-B498-43B3-948B-1728B52AA6E4}">
                <adec:decorative xmlns:adec="http://schemas.microsoft.com/office/drawing/2017/decorative" val="1"/>
              </a:ext>
            </a:extLst>
          </p:cNvPr>
          <p:cNvGrpSpPr/>
          <p:nvPr/>
        </p:nvGrpSpPr>
        <p:grpSpPr>
          <a:xfrm>
            <a:off x="2838360" y="2576711"/>
            <a:ext cx="6278681" cy="4129819"/>
            <a:chOff x="2838360" y="2576711"/>
            <a:chExt cx="6278681" cy="412981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7" name="Rectangle 156">
              <a:extLst>
                <a:ext uri="{FF2B5EF4-FFF2-40B4-BE49-F238E27FC236}">
                  <a16:creationId xmlns:a16="http://schemas.microsoft.com/office/drawing/2014/main" id="{C8447C3D-A425-4C3F-86B8-FA8B41A47D70}"/>
                </a:ext>
              </a:extLst>
            </p:cNvPr>
            <p:cNvSpPr/>
            <p:nvPr/>
          </p:nvSpPr>
          <p:spPr>
            <a:xfrm>
              <a:off x="2838360"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D6340B1B-077D-45D4-A436-A582E0F2C97A}"/>
                </a:ext>
              </a:extLst>
            </p:cNvPr>
            <p:cNvSpPr/>
            <p:nvPr/>
          </p:nvSpPr>
          <p:spPr>
            <a:xfrm>
              <a:off x="6899078" y="2576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FDDFE455-EB4B-4C5E-9DE5-8AFB093EFDE0}"/>
              </a:ext>
              <a:ext uri="{C183D7F6-B498-43B3-948B-1728B52AA6E4}">
                <adec:decorative xmlns:adec="http://schemas.microsoft.com/office/drawing/2017/decorative" val="1"/>
              </a:ext>
            </a:extLst>
          </p:cNvPr>
          <p:cNvGrpSpPr/>
          <p:nvPr/>
        </p:nvGrpSpPr>
        <p:grpSpPr>
          <a:xfrm>
            <a:off x="5954435" y="2576711"/>
            <a:ext cx="956564" cy="4129819"/>
            <a:chOff x="5954435" y="2576711"/>
            <a:chExt cx="956564" cy="4129819"/>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1" name="Rectangle 160">
              <a:extLst>
                <a:ext uri="{FF2B5EF4-FFF2-40B4-BE49-F238E27FC236}">
                  <a16:creationId xmlns:a16="http://schemas.microsoft.com/office/drawing/2014/main" id="{94EF046A-784D-4B81-912B-B3A1ADEDE67A}"/>
                </a:ext>
              </a:extLst>
            </p:cNvPr>
            <p:cNvSpPr/>
            <p:nvPr/>
          </p:nvSpPr>
          <p:spPr>
            <a:xfrm>
              <a:off x="6088039" y="2576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B0DF4EA2-4D85-4C8A-B518-73697B9440BF}"/>
              </a:ext>
              <a:ext uri="{C183D7F6-B498-43B3-948B-1728B52AA6E4}">
                <adec:decorative xmlns:adec="http://schemas.microsoft.com/office/drawing/2017/decorative" val="1"/>
              </a:ext>
            </a:extLst>
          </p:cNvPr>
          <p:cNvGrpSpPr/>
          <p:nvPr/>
        </p:nvGrpSpPr>
        <p:grpSpPr>
          <a:xfrm>
            <a:off x="5949072" y="1471772"/>
            <a:ext cx="3394320" cy="4706834"/>
            <a:chOff x="5949072" y="1471772"/>
            <a:chExt cx="3394320" cy="4706834"/>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4" name="Rectangle 123">
              <a:extLst>
                <a:ext uri="{FF2B5EF4-FFF2-40B4-BE49-F238E27FC236}">
                  <a16:creationId xmlns:a16="http://schemas.microsoft.com/office/drawing/2014/main" id="{102D49D3-DF8B-466C-9D2B-7FC33F8AA359}"/>
                </a:ext>
              </a:extLst>
            </p:cNvPr>
            <p:cNvSpPr/>
            <p:nvPr/>
          </p:nvSpPr>
          <p:spPr>
            <a:xfrm>
              <a:off x="6909249"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ECA3B52B-ED81-480D-89CB-E3202F29CDF4}"/>
                </a:ext>
              </a:extLst>
            </p:cNvPr>
            <p:cNvSpPr/>
            <p:nvPr/>
          </p:nvSpPr>
          <p:spPr>
            <a:xfrm>
              <a:off x="8520432" y="25653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44C53B57-42B8-4DFA-95A3-099B06077559}"/>
              </a:ext>
              <a:ext uri="{C183D7F6-B498-43B3-948B-1728B52AA6E4}">
                <adec:decorative xmlns:adec="http://schemas.microsoft.com/office/drawing/2017/decorative" val="1"/>
              </a:ext>
            </a:extLst>
          </p:cNvPr>
          <p:cNvGrpSpPr/>
          <p:nvPr/>
        </p:nvGrpSpPr>
        <p:grpSpPr>
          <a:xfrm>
            <a:off x="4448081" y="1476470"/>
            <a:ext cx="6510555" cy="4702136"/>
            <a:chOff x="4448081" y="1476470"/>
            <a:chExt cx="6510555" cy="4702136"/>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3" name="Rectangle 72">
              <a:extLst>
                <a:ext uri="{FF2B5EF4-FFF2-40B4-BE49-F238E27FC236}">
                  <a16:creationId xmlns:a16="http://schemas.microsoft.com/office/drawing/2014/main" id="{6974162A-29C2-4F76-9FAE-DF6BA418163F}"/>
                </a:ext>
              </a:extLst>
            </p:cNvPr>
            <p:cNvSpPr/>
            <p:nvPr/>
          </p:nvSpPr>
          <p:spPr>
            <a:xfrm>
              <a:off x="4458252"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3D5A3CB1-0711-4D35-8D50-2084B5F62E03}"/>
                </a:ext>
              </a:extLst>
            </p:cNvPr>
            <p:cNvSpPr/>
            <p:nvPr/>
          </p:nvSpPr>
          <p:spPr>
            <a:xfrm>
              <a:off x="4448081" y="2581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1DBCDF06-5407-4675-8A58-C35991A2CC63}"/>
                </a:ext>
              </a:extLst>
            </p:cNvPr>
            <p:cNvSpPr/>
            <p:nvPr/>
          </p:nvSpPr>
          <p:spPr>
            <a:xfrm>
              <a:off x="10135676" y="256069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C739D647-CECA-47C1-94B5-6A356C85EA57}"/>
              </a:ext>
              <a:ext uri="{C183D7F6-B498-43B3-948B-1728B52AA6E4}">
                <adec:decorative xmlns:adec="http://schemas.microsoft.com/office/drawing/2017/decorative" val="1"/>
              </a:ext>
            </a:extLst>
          </p:cNvPr>
          <p:cNvGrpSpPr/>
          <p:nvPr/>
        </p:nvGrpSpPr>
        <p:grpSpPr>
          <a:xfrm>
            <a:off x="9336994" y="2560693"/>
            <a:ext cx="822960" cy="3617913"/>
            <a:chOff x="9336994" y="2560693"/>
            <a:chExt cx="822960" cy="3617913"/>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64" name="Rectangle 163">
              <a:extLst>
                <a:ext uri="{FF2B5EF4-FFF2-40B4-BE49-F238E27FC236}">
                  <a16:creationId xmlns:a16="http://schemas.microsoft.com/office/drawing/2014/main" id="{D5F73CDA-4FC7-42C4-9439-FF35263CB946}"/>
                </a:ext>
              </a:extLst>
            </p:cNvPr>
            <p:cNvSpPr/>
            <p:nvPr/>
          </p:nvSpPr>
          <p:spPr>
            <a:xfrm>
              <a:off x="9336994" y="256069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5678131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8"/>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2" restart="whenNotActive" fill="hold" evtFilter="cancelBubble" nodeType="interactiveSeq">
                <p:stCondLst>
                  <p:cond evt="onClick" delay="0">
                    <p:tgtEl>
                      <p:spTgt spid="1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6"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1" grpId="0" animBg="1"/>
      <p:bldP spid="143" grpId="0"/>
      <p:bldP spid="144" grpId="0"/>
      <p:bldP spid="145" grpId="0"/>
      <p:bldP spid="14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98940-160B-9AE8-3B94-3F010AF1FCE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22</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grpSp>
        <p:nvGrpSpPr>
          <p:cNvPr id="3" name="Group 2">
            <a:extLst>
              <a:ext uri="{FF2B5EF4-FFF2-40B4-BE49-F238E27FC236}">
                <a16:creationId xmlns:a16="http://schemas.microsoft.com/office/drawing/2014/main" id="{7D20E31D-305D-700A-BE2F-71B7AF974648}"/>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50D05F07-D2BB-4544-8E6F-C1D48649C8C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1351210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B2F87BB-3185-E437-B72E-BA68BD259A4E}"/>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23</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grpSp>
        <p:nvGrpSpPr>
          <p:cNvPr id="9" name="Group 8">
            <a:extLst>
              <a:ext uri="{FF2B5EF4-FFF2-40B4-BE49-F238E27FC236}">
                <a16:creationId xmlns:a16="http://schemas.microsoft.com/office/drawing/2014/main" id="{C84D39CB-F0AE-1DE6-D222-932A4A3136FC}"/>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ABB16BF-3DE6-4B52-9A3A-D9A84C227340}"/>
              </a:ext>
              <a:ext uri="{C183D7F6-B498-43B3-948B-1728B52AA6E4}">
                <adec:decorative xmlns:adec="http://schemas.microsoft.com/office/drawing/2017/decorative" val="1"/>
              </a:ext>
            </a:extLst>
          </p:cNvPr>
          <p:cNvGrpSpPr/>
          <p:nvPr/>
        </p:nvGrpSpPr>
        <p:grpSpPr>
          <a:xfrm>
            <a:off x="3659570" y="1476398"/>
            <a:ext cx="5923612" cy="5230132"/>
            <a:chOff x="3659570" y="1476398"/>
            <a:chExt cx="5923612" cy="5230132"/>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2" name="Rectangle 71">
              <a:extLst>
                <a:ext uri="{FF2B5EF4-FFF2-40B4-BE49-F238E27FC236}">
                  <a16:creationId xmlns:a16="http://schemas.microsoft.com/office/drawing/2014/main" id="{D40E10A5-7BE1-441B-82B8-3114B9222902}"/>
                </a:ext>
              </a:extLst>
            </p:cNvPr>
            <p:cNvSpPr/>
            <p:nvPr/>
          </p:nvSpPr>
          <p:spPr>
            <a:xfrm>
              <a:off x="3659570"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67B634CE-2B1E-44D9-97AE-D4CECD8AEDA2}"/>
              </a:ext>
              <a:ext uri="{C183D7F6-B498-43B3-948B-1728B52AA6E4}">
                <adec:decorative xmlns:adec="http://schemas.microsoft.com/office/drawing/2017/decorative" val="1"/>
              </a:ext>
            </a:extLst>
          </p:cNvPr>
          <p:cNvGrpSpPr/>
          <p:nvPr/>
        </p:nvGrpSpPr>
        <p:grpSpPr>
          <a:xfrm>
            <a:off x="4458252" y="1476398"/>
            <a:ext cx="5590356" cy="4702208"/>
            <a:chOff x="4458252" y="1476398"/>
            <a:chExt cx="5590356" cy="4702208"/>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3" name="Rectangle 72">
              <a:extLst>
                <a:ext uri="{FF2B5EF4-FFF2-40B4-BE49-F238E27FC236}">
                  <a16:creationId xmlns:a16="http://schemas.microsoft.com/office/drawing/2014/main" id="{6974162A-29C2-4F76-9FAE-DF6BA418163F}"/>
                </a:ext>
              </a:extLst>
            </p:cNvPr>
            <p:cNvSpPr/>
            <p:nvPr/>
          </p:nvSpPr>
          <p:spPr>
            <a:xfrm>
              <a:off x="4458252"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80330"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2" name="Group 1">
            <a:extLst>
              <a:ext uri="{FF2B5EF4-FFF2-40B4-BE49-F238E27FC236}">
                <a16:creationId xmlns:a16="http://schemas.microsoft.com/office/drawing/2014/main" id="{D55CDCB0-71D9-4313-A5D4-2C51E93CD2A2}"/>
              </a:ext>
              <a:ext uri="{C183D7F6-B498-43B3-948B-1728B52AA6E4}">
                <adec:decorative xmlns:adec="http://schemas.microsoft.com/office/drawing/2017/decorative" val="1"/>
              </a:ext>
            </a:extLst>
          </p:cNvPr>
          <p:cNvGrpSpPr/>
          <p:nvPr/>
        </p:nvGrpSpPr>
        <p:grpSpPr>
          <a:xfrm>
            <a:off x="2848531" y="1474224"/>
            <a:ext cx="6268510" cy="5232306"/>
            <a:chOff x="2848531" y="1474224"/>
            <a:chExt cx="6268510" cy="5232306"/>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67" name="Rectangle 66">
              <a:extLst>
                <a:ext uri="{FF2B5EF4-FFF2-40B4-BE49-F238E27FC236}">
                  <a16:creationId xmlns:a16="http://schemas.microsoft.com/office/drawing/2014/main" id="{3DB87A90-CA18-4FE2-A2BD-DE42B6FF4B75}"/>
                </a:ext>
              </a:extLst>
            </p:cNvPr>
            <p:cNvSpPr/>
            <p:nvPr/>
          </p:nvSpPr>
          <p:spPr>
            <a:xfrm>
              <a:off x="2848531" y="147422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5269291" y="14763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50B974D7-1EC2-499A-BF19-EC5F606CE3FA}"/>
              </a:ext>
              <a:ext uri="{C183D7F6-B498-43B3-948B-1728B52AA6E4}">
                <adec:decorative xmlns:adec="http://schemas.microsoft.com/office/drawing/2017/decorative" val="1"/>
              </a:ext>
            </a:extLst>
          </p:cNvPr>
          <p:cNvGrpSpPr/>
          <p:nvPr/>
        </p:nvGrpSpPr>
        <p:grpSpPr>
          <a:xfrm>
            <a:off x="5954435" y="1476120"/>
            <a:ext cx="2570497" cy="5230410"/>
            <a:chOff x="5954435" y="1476120"/>
            <a:chExt cx="2570497" cy="5230410"/>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6" name="Rectangle 155">
              <a:extLst>
                <a:ext uri="{FF2B5EF4-FFF2-40B4-BE49-F238E27FC236}">
                  <a16:creationId xmlns:a16="http://schemas.microsoft.com/office/drawing/2014/main" id="{9A16AE4E-9B28-4A3E-958A-51C256EA2972}"/>
                </a:ext>
              </a:extLst>
            </p:cNvPr>
            <p:cNvSpPr/>
            <p:nvPr/>
          </p:nvSpPr>
          <p:spPr>
            <a:xfrm>
              <a:off x="7701972" y="14761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F68D5877-6D37-4205-A51A-CDB6BDD51A1B}"/>
              </a:ext>
              <a:ext uri="{C183D7F6-B498-43B3-948B-1728B52AA6E4}">
                <adec:decorative xmlns:adec="http://schemas.microsoft.com/office/drawing/2017/decorative" val="1"/>
              </a:ext>
            </a:extLst>
          </p:cNvPr>
          <p:cNvGrpSpPr/>
          <p:nvPr/>
        </p:nvGrpSpPr>
        <p:grpSpPr>
          <a:xfrm>
            <a:off x="6438456" y="1476120"/>
            <a:ext cx="1275437" cy="5230410"/>
            <a:chOff x="6438456" y="1476120"/>
            <a:chExt cx="1275437" cy="5230410"/>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7" name="Rectangle 156">
              <a:extLst>
                <a:ext uri="{FF2B5EF4-FFF2-40B4-BE49-F238E27FC236}">
                  <a16:creationId xmlns:a16="http://schemas.microsoft.com/office/drawing/2014/main" id="{EDEB0B8B-D5E3-4D5A-8E0E-C9D4CB73B14A}"/>
                </a:ext>
              </a:extLst>
            </p:cNvPr>
            <p:cNvSpPr/>
            <p:nvPr/>
          </p:nvSpPr>
          <p:spPr>
            <a:xfrm>
              <a:off x="6890933" y="14761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394753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51"/>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7" restart="whenNotActive" fill="hold" evtFilter="cancelBubble" nodeType="interactiveSeq">
                <p:stCondLst>
                  <p:cond evt="onClick" delay="0">
                    <p:tgtEl>
                      <p:spTgt spid="14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92" restart="whenNotActive" fill="hold" evtFilter="cancelBubble" nodeType="interactiveSeq">
                <p:stCondLst>
                  <p:cond evt="onClick" delay="0">
                    <p:tgtEl>
                      <p:spTgt spid="146"/>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97" restart="whenNotActive" fill="hold" evtFilter="cancelBubble" nodeType="interactiveSeq">
                <p:stCondLst>
                  <p:cond evt="onClick" delay="0">
                    <p:tgtEl>
                      <p:spTgt spid="142"/>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102" restart="whenNotActive" fill="hold" evtFilter="cancelBubble" nodeType="interactiveSeq">
                <p:stCondLst>
                  <p:cond evt="onClick" delay="0">
                    <p:tgtEl>
                      <p:spTgt spid="15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grpId="0" nodeType="clickEffect">
                                  <p:stCondLst>
                                    <p:cond delay="0"/>
                                  </p:stCondLst>
                                  <p:childTnLst>
                                    <p:set>
                                      <p:cBhvr>
                                        <p:cTn id="10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7" restart="whenNotActive" fill="hold" evtFilter="cancelBubble" nodeType="interactiveSeq">
                <p:stCondLst>
                  <p:cond evt="onClick" delay="0">
                    <p:tgtEl>
                      <p:spTgt spid="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12" restart="whenNotActive" fill="hold" evtFilter="cancelBubble" nodeType="interactiveSeq">
                <p:stCondLst>
                  <p:cond evt="onClick" delay="0">
                    <p:tgtEl>
                      <p:spTgt spid="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17" restart="whenNotActive" fill="hold" evtFilter="cancelBubble" nodeType="interactiveSeq">
                <p:stCondLst>
                  <p:cond evt="onClick" delay="0">
                    <p:tgtEl>
                      <p:spTgt spid="5"/>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22" restart="whenNotActive" fill="hold" evtFilter="cancelBubble" nodeType="interactiveSeq">
                <p:stCondLst>
                  <p:cond evt="onClick" delay="0">
                    <p:tgtEl>
                      <p:spTgt spid="7"/>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27" restart="whenNotActive" fill="hold" evtFilter="cancelBubble" nodeType="interactiveSeq">
                <p:stCondLst>
                  <p:cond evt="onClick" delay="0">
                    <p:tgtEl>
                      <p:spTgt spid="8"/>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childTnLst>
        </p:cTn>
      </p:par>
    </p:tnLst>
    <p:bldLst>
      <p:bldP spid="125" grpId="0" animBg="1"/>
      <p:bldP spid="126"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1" grpId="0" animBg="1"/>
      <p:bldP spid="142" grpId="0"/>
      <p:bldP spid="143" grpId="0"/>
      <p:bldP spid="144" grpId="0"/>
      <p:bldP spid="145" grpId="0"/>
      <p:bldP spid="146" grpId="0"/>
      <p:bldP spid="147" grpId="0"/>
      <p:bldP spid="149" grpId="0"/>
      <p:bldP spid="150" grpId="0"/>
      <p:bldP spid="15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280EE-B32E-B9FE-C4A4-2BDC7EF18683}"/>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24</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grpSp>
        <p:nvGrpSpPr>
          <p:cNvPr id="3" name="Group 2">
            <a:extLst>
              <a:ext uri="{FF2B5EF4-FFF2-40B4-BE49-F238E27FC236}">
                <a16:creationId xmlns:a16="http://schemas.microsoft.com/office/drawing/2014/main" id="{3D1DEBD1-EB83-D863-5971-F9A9F0DB495E}"/>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FF5E5DBA-9383-466F-93E1-A06812EE7B2D}"/>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13025210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0E3170-DA55-70E4-A9E4-D47380F87AA5}"/>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25</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grpSp>
        <p:nvGrpSpPr>
          <p:cNvPr id="15" name="Group 14">
            <a:extLst>
              <a:ext uri="{FF2B5EF4-FFF2-40B4-BE49-F238E27FC236}">
                <a16:creationId xmlns:a16="http://schemas.microsoft.com/office/drawing/2014/main" id="{2BCB010D-7A0C-BCEA-BA56-DBA3BE5543E3}"/>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B41D430B-53CA-4DF7-99E9-0F78E51BA190}"/>
              </a:ext>
              <a:ext uri="{C183D7F6-B498-43B3-948B-1728B52AA6E4}">
                <adec:decorative xmlns:adec="http://schemas.microsoft.com/office/drawing/2017/decorative" val="1"/>
              </a:ext>
            </a:extLst>
          </p:cNvPr>
          <p:cNvGrpSpPr/>
          <p:nvPr/>
        </p:nvGrpSpPr>
        <p:grpSpPr>
          <a:xfrm>
            <a:off x="3656900" y="1461939"/>
            <a:ext cx="4993285" cy="4716667"/>
            <a:chOff x="3656900" y="1461939"/>
            <a:chExt cx="4993285" cy="4716667"/>
          </a:xfrm>
        </p:grpSpPr>
        <p:sp>
          <p:nvSpPr>
            <p:cNvPr id="73" name="Rectangle 72">
              <a:extLst>
                <a:ext uri="{FF2B5EF4-FFF2-40B4-BE49-F238E27FC236}">
                  <a16:creationId xmlns:a16="http://schemas.microsoft.com/office/drawing/2014/main" id="{6974162A-29C2-4F76-9FAE-DF6BA418163F}"/>
                </a:ext>
              </a:extLst>
            </p:cNvPr>
            <p:cNvSpPr/>
            <p:nvPr/>
          </p:nvSpPr>
          <p:spPr>
            <a:xfrm>
              <a:off x="5278978"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3DB87A90-CA18-4FE2-A2BD-DE42B6FF4B75}"/>
                </a:ext>
              </a:extLst>
            </p:cNvPr>
            <p:cNvSpPr/>
            <p:nvPr/>
          </p:nvSpPr>
          <p:spPr>
            <a:xfrm>
              <a:off x="3656900"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5"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7B259B76-B536-47A9-8906-7B78E5A769B2}"/>
              </a:ext>
              <a:ext uri="{C183D7F6-B498-43B3-948B-1728B52AA6E4}">
                <adec:decorative xmlns:adec="http://schemas.microsoft.com/office/drawing/2017/decorative" val="1"/>
              </a:ext>
            </a:extLst>
          </p:cNvPr>
          <p:cNvGrpSpPr/>
          <p:nvPr/>
        </p:nvGrpSpPr>
        <p:grpSpPr>
          <a:xfrm>
            <a:off x="3659799" y="2564704"/>
            <a:ext cx="3134199" cy="3613902"/>
            <a:chOff x="3659799" y="2564704"/>
            <a:chExt cx="3134199" cy="3613902"/>
          </a:xfrm>
        </p:grpSpPr>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24" name="Rectangle 123">
              <a:extLst>
                <a:ext uri="{FF2B5EF4-FFF2-40B4-BE49-F238E27FC236}">
                  <a16:creationId xmlns:a16="http://schemas.microsoft.com/office/drawing/2014/main" id="{DD77B50E-0A59-4D91-B599-E52308DB5F77}"/>
                </a:ext>
              </a:extLst>
            </p:cNvPr>
            <p:cNvSpPr/>
            <p:nvPr/>
          </p:nvSpPr>
          <p:spPr>
            <a:xfrm>
              <a:off x="3659799"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D8325E33-9EE7-4C4B-A394-ABE9F85B1755}"/>
              </a:ext>
              <a:ext uri="{C183D7F6-B498-43B3-948B-1728B52AA6E4}">
                <adec:decorative xmlns:adec="http://schemas.microsoft.com/office/drawing/2017/decorative" val="1"/>
              </a:ext>
            </a:extLst>
          </p:cNvPr>
          <p:cNvGrpSpPr/>
          <p:nvPr/>
        </p:nvGrpSpPr>
        <p:grpSpPr>
          <a:xfrm>
            <a:off x="4470838" y="2566878"/>
            <a:ext cx="7442334" cy="3611728"/>
            <a:chOff x="4470838" y="2566878"/>
            <a:chExt cx="7442334" cy="3611728"/>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29" name="Rectangle 128">
              <a:extLst>
                <a:ext uri="{FF2B5EF4-FFF2-40B4-BE49-F238E27FC236}">
                  <a16:creationId xmlns:a16="http://schemas.microsoft.com/office/drawing/2014/main" id="{18E94441-EDCA-40B3-B6E9-93A0BB11E35E}"/>
                </a:ext>
              </a:extLst>
            </p:cNvPr>
            <p:cNvSpPr/>
            <p:nvPr/>
          </p:nvSpPr>
          <p:spPr>
            <a:xfrm>
              <a:off x="4470838"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90A9096B-96C7-4244-8BB0-231B1C6AF7C3}"/>
                </a:ext>
              </a:extLst>
            </p:cNvPr>
            <p:cNvSpPr/>
            <p:nvPr/>
          </p:nvSpPr>
          <p:spPr>
            <a:xfrm>
              <a:off x="5281877"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1FC566D3-3F1D-4B02-B2F2-6F221733118F}"/>
                </a:ext>
              </a:extLst>
            </p:cNvPr>
            <p:cNvSpPr/>
            <p:nvPr/>
          </p:nvSpPr>
          <p:spPr>
            <a:xfrm>
              <a:off x="4470838"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9A9E2BF8-5C9D-4F80-B22B-8543816BE02F}"/>
              </a:ext>
              <a:ext uri="{C183D7F6-B498-43B3-948B-1728B52AA6E4}">
                <adec:decorative xmlns:adec="http://schemas.microsoft.com/office/drawing/2017/decorative" val="1"/>
              </a:ext>
            </a:extLst>
          </p:cNvPr>
          <p:cNvGrpSpPr/>
          <p:nvPr/>
        </p:nvGrpSpPr>
        <p:grpSpPr>
          <a:xfrm>
            <a:off x="6903955" y="3666490"/>
            <a:ext cx="1293829" cy="3040040"/>
            <a:chOff x="6903955" y="3666490"/>
            <a:chExt cx="1293829" cy="3040040"/>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1" name="Rectangle 160">
              <a:extLst>
                <a:ext uri="{FF2B5EF4-FFF2-40B4-BE49-F238E27FC236}">
                  <a16:creationId xmlns:a16="http://schemas.microsoft.com/office/drawing/2014/main" id="{34A1A7BB-0587-40A4-8A37-200713638440}"/>
                </a:ext>
              </a:extLst>
            </p:cNvPr>
            <p:cNvSpPr/>
            <p:nvPr/>
          </p:nvSpPr>
          <p:spPr>
            <a:xfrm>
              <a:off x="6903955"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C58942C6-92F5-481D-AE3E-605D50F9B55E}"/>
              </a:ext>
              <a:ext uri="{C183D7F6-B498-43B3-948B-1728B52AA6E4}">
                <adec:decorative xmlns:adec="http://schemas.microsoft.com/office/drawing/2017/decorative" val="1"/>
              </a:ext>
            </a:extLst>
          </p:cNvPr>
          <p:cNvGrpSpPr/>
          <p:nvPr/>
        </p:nvGrpSpPr>
        <p:grpSpPr>
          <a:xfrm>
            <a:off x="4467939" y="1464113"/>
            <a:ext cx="3256077" cy="4714493"/>
            <a:chOff x="4467939" y="1464113"/>
            <a:chExt cx="3256077" cy="4714493"/>
          </a:xfrm>
        </p:grpSpPr>
        <p:sp>
          <p:nvSpPr>
            <p:cNvPr id="72" name="Rectangle 71">
              <a:extLst>
                <a:ext uri="{FF2B5EF4-FFF2-40B4-BE49-F238E27FC236}">
                  <a16:creationId xmlns:a16="http://schemas.microsoft.com/office/drawing/2014/main" id="{D40E10A5-7BE1-441B-82B8-3114B9222902}"/>
                </a:ext>
              </a:extLst>
            </p:cNvPr>
            <p:cNvSpPr/>
            <p:nvPr/>
          </p:nvSpPr>
          <p:spPr>
            <a:xfrm>
              <a:off x="446793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901056"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62" name="Rectangle 161">
              <a:extLst>
                <a:ext uri="{FF2B5EF4-FFF2-40B4-BE49-F238E27FC236}">
                  <a16:creationId xmlns:a16="http://schemas.microsoft.com/office/drawing/2014/main" id="{8C0D5396-C65E-412A-8576-CD3BC05F0804}"/>
                </a:ext>
              </a:extLst>
            </p:cNvPr>
            <p:cNvSpPr/>
            <p:nvPr/>
          </p:nvSpPr>
          <p:spPr>
            <a:xfrm>
              <a:off x="6092916" y="36664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3D1D8AD5-6514-435F-906E-E8BE369B242A}"/>
              </a:ext>
              <a:ext uri="{C183D7F6-B498-43B3-948B-1728B52AA6E4}">
                <adec:decorative xmlns:adec="http://schemas.microsoft.com/office/drawing/2017/decorative" val="1"/>
              </a:ext>
            </a:extLst>
          </p:cNvPr>
          <p:cNvGrpSpPr/>
          <p:nvPr/>
        </p:nvGrpSpPr>
        <p:grpSpPr>
          <a:xfrm>
            <a:off x="2839256" y="2570176"/>
            <a:ext cx="6743926" cy="4136354"/>
            <a:chOff x="2839256" y="2570176"/>
            <a:chExt cx="6743926" cy="4136354"/>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59" name="Rectangle 158">
              <a:extLst>
                <a:ext uri="{FF2B5EF4-FFF2-40B4-BE49-F238E27FC236}">
                  <a16:creationId xmlns:a16="http://schemas.microsoft.com/office/drawing/2014/main" id="{F0D11FAC-A3DB-498B-8447-DF33424336B2}"/>
                </a:ext>
              </a:extLst>
            </p:cNvPr>
            <p:cNvSpPr/>
            <p:nvPr/>
          </p:nvSpPr>
          <p:spPr>
            <a:xfrm>
              <a:off x="3659799" y="366431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C11CA75A-6345-4EA3-B48C-DE56BA300244}"/>
                </a:ext>
              </a:extLst>
            </p:cNvPr>
            <p:cNvSpPr/>
            <p:nvPr/>
          </p:nvSpPr>
          <p:spPr>
            <a:xfrm>
              <a:off x="2839256" y="25701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C0E3F512-C2E4-402E-B893-8173290F83AD}"/>
              </a:ext>
              <a:ext uri="{C183D7F6-B498-43B3-948B-1728B52AA6E4}">
                <adec:decorative xmlns:adec="http://schemas.microsoft.com/office/drawing/2017/decorative" val="1"/>
              </a:ext>
            </a:extLst>
          </p:cNvPr>
          <p:cNvGrpSpPr/>
          <p:nvPr/>
        </p:nvGrpSpPr>
        <p:grpSpPr>
          <a:xfrm>
            <a:off x="5281877" y="2559219"/>
            <a:ext cx="4766731" cy="3619387"/>
            <a:chOff x="5281877" y="2559219"/>
            <a:chExt cx="4766731" cy="361938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47D42F9D-4901-4A50-941F-DCC9AD8EB25E}"/>
                </a:ext>
              </a:extLst>
            </p:cNvPr>
            <p:cNvSpPr/>
            <p:nvPr/>
          </p:nvSpPr>
          <p:spPr>
            <a:xfrm>
              <a:off x="5281877"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9E014B12-95DB-4E0A-A9FE-025110E88A3A}"/>
                </a:ext>
              </a:extLst>
            </p:cNvPr>
            <p:cNvSpPr/>
            <p:nvPr/>
          </p:nvSpPr>
          <p:spPr>
            <a:xfrm>
              <a:off x="7714993" y="25592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AD7B563-D505-4D7A-A16B-21B7353FFADF}"/>
              </a:ext>
              <a:ext uri="{C183D7F6-B498-43B3-948B-1728B52AA6E4}">
                <adec:decorative xmlns:adec="http://schemas.microsoft.com/office/drawing/2017/decorative" val="1"/>
              </a:ext>
            </a:extLst>
          </p:cNvPr>
          <p:cNvGrpSpPr/>
          <p:nvPr/>
        </p:nvGrpSpPr>
        <p:grpSpPr>
          <a:xfrm>
            <a:off x="5954435" y="2559219"/>
            <a:ext cx="4205596" cy="4147311"/>
            <a:chOff x="5954435" y="2559219"/>
            <a:chExt cx="4205596" cy="414731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6" name="Rectangle 165">
              <a:extLst>
                <a:ext uri="{FF2B5EF4-FFF2-40B4-BE49-F238E27FC236}">
                  <a16:creationId xmlns:a16="http://schemas.microsoft.com/office/drawing/2014/main" id="{B48A59F4-22ED-4BBE-A77F-104B9E14C3B4}"/>
                </a:ext>
              </a:extLst>
            </p:cNvPr>
            <p:cNvSpPr/>
            <p:nvPr/>
          </p:nvSpPr>
          <p:spPr>
            <a:xfrm>
              <a:off x="9337071" y="25592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C1696CB-620E-4AFC-905A-55A7306D85BC}"/>
              </a:ext>
              <a:ext uri="{C183D7F6-B498-43B3-948B-1728B52AA6E4}">
                <adec:decorative xmlns:adec="http://schemas.microsoft.com/office/drawing/2017/decorative" val="1"/>
              </a:ext>
            </a:extLst>
          </p:cNvPr>
          <p:cNvGrpSpPr/>
          <p:nvPr/>
        </p:nvGrpSpPr>
        <p:grpSpPr>
          <a:xfrm>
            <a:off x="6438456" y="2559219"/>
            <a:ext cx="2910536" cy="4147311"/>
            <a:chOff x="6438456" y="2559219"/>
            <a:chExt cx="2910536" cy="4147311"/>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7" name="Rectangle 166">
              <a:extLst>
                <a:ext uri="{FF2B5EF4-FFF2-40B4-BE49-F238E27FC236}">
                  <a16:creationId xmlns:a16="http://schemas.microsoft.com/office/drawing/2014/main" id="{EE048771-6592-454B-9367-844084E07FBA}"/>
                </a:ext>
              </a:extLst>
            </p:cNvPr>
            <p:cNvSpPr/>
            <p:nvPr/>
          </p:nvSpPr>
          <p:spPr>
            <a:xfrm>
              <a:off x="8526032" y="25592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1D212EC5-B860-488E-9CFF-30A3EB7D8E19}"/>
              </a:ext>
              <a:ext uri="{C183D7F6-B498-43B3-948B-1728B52AA6E4}">
                <adec:decorative xmlns:adec="http://schemas.microsoft.com/office/drawing/2017/decorative" val="1"/>
              </a:ext>
            </a:extLst>
          </p:cNvPr>
          <p:cNvGrpSpPr/>
          <p:nvPr/>
        </p:nvGrpSpPr>
        <p:grpSpPr>
          <a:xfrm>
            <a:off x="2028217" y="1464113"/>
            <a:ext cx="6620538" cy="5242417"/>
            <a:chOff x="2028217" y="1464113"/>
            <a:chExt cx="6620538" cy="5242417"/>
          </a:xfrm>
        </p:grpSpPr>
        <p:sp>
          <p:nvSpPr>
            <p:cNvPr id="74" name="Rectangle 73">
              <a:extLst>
                <a:ext uri="{FF2B5EF4-FFF2-40B4-BE49-F238E27FC236}">
                  <a16:creationId xmlns:a16="http://schemas.microsoft.com/office/drawing/2014/main" id="{99EE31ED-B1ED-4184-8C56-594E9DA2E5FA}"/>
                </a:ext>
              </a:extLst>
            </p:cNvPr>
            <p:cNvSpPr/>
            <p:nvPr/>
          </p:nvSpPr>
          <p:spPr>
            <a:xfrm>
              <a:off x="6090017"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4C871499-EDC6-4D24-846E-E110181BABE1}"/>
                </a:ext>
              </a:extLst>
            </p:cNvPr>
            <p:cNvSpPr/>
            <p:nvPr/>
          </p:nvSpPr>
          <p:spPr>
            <a:xfrm>
              <a:off x="6903955"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CCE1E694-9FDB-4915-8045-75E9E90A7EBF}"/>
                </a:ext>
              </a:extLst>
            </p:cNvPr>
            <p:cNvSpPr/>
            <p:nvPr/>
          </p:nvSpPr>
          <p:spPr>
            <a:xfrm>
              <a:off x="6092916"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125F6966-A684-4D9F-9312-8EA9326CEA25}"/>
                </a:ext>
              </a:extLst>
            </p:cNvPr>
            <p:cNvSpPr/>
            <p:nvPr/>
          </p:nvSpPr>
          <p:spPr>
            <a:xfrm>
              <a:off x="2028217" y="25680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Rectangle 167">
              <a:extLst>
                <a:ext uri="{FF2B5EF4-FFF2-40B4-BE49-F238E27FC236}">
                  <a16:creationId xmlns:a16="http://schemas.microsoft.com/office/drawing/2014/main" id="{B523B585-8710-4CD3-9C3E-78FEBB118C9A}"/>
                </a:ext>
              </a:extLst>
            </p:cNvPr>
            <p:cNvSpPr/>
            <p:nvPr/>
          </p:nvSpPr>
          <p:spPr>
            <a:xfrm>
              <a:off x="28545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8523F98F-E8E8-46AA-A091-3A53972FEDBB}"/>
              </a:ext>
              <a:ext uri="{C183D7F6-B498-43B3-948B-1728B52AA6E4}">
                <adec:decorative xmlns:adec="http://schemas.microsoft.com/office/drawing/2017/decorative" val="1"/>
              </a:ext>
            </a:extLst>
          </p:cNvPr>
          <p:cNvGrpSpPr/>
          <p:nvPr/>
        </p:nvGrpSpPr>
        <p:grpSpPr>
          <a:xfrm>
            <a:off x="7702616" y="3657465"/>
            <a:ext cx="3745130" cy="3049065"/>
            <a:chOff x="7702616" y="3657465"/>
            <a:chExt cx="3745130" cy="3049065"/>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69" name="Rectangle 168">
              <a:extLst>
                <a:ext uri="{FF2B5EF4-FFF2-40B4-BE49-F238E27FC236}">
                  <a16:creationId xmlns:a16="http://schemas.microsoft.com/office/drawing/2014/main" id="{3F81D475-44F5-4313-8D16-49F9BD6D8511}"/>
                </a:ext>
              </a:extLst>
            </p:cNvPr>
            <p:cNvSpPr/>
            <p:nvPr/>
          </p:nvSpPr>
          <p:spPr>
            <a:xfrm>
              <a:off x="7702616" y="36574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8960282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5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6" grpId="0" animBg="1"/>
      <p:bldP spid="128" grpId="0" animBg="1"/>
      <p:bldP spid="130" grpId="0" animBg="1"/>
      <p:bldP spid="133" grpId="0" animBg="1"/>
      <p:bldP spid="134" grpId="0" animBg="1"/>
      <p:bldP spid="135" grpId="0" animBg="1"/>
      <p:bldP spid="137" grpId="0" animBg="1"/>
      <p:bldP spid="138" grpId="0" animBg="1"/>
      <p:bldP spid="139" grpId="0" animBg="1"/>
      <p:bldP spid="141" grpId="0" animBg="1"/>
      <p:bldP spid="143" grpId="0"/>
      <p:bldP spid="145" grpId="0"/>
      <p:bldP spid="147" grpId="0"/>
      <p:bldP spid="15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CECD2-C9C2-0DE1-8733-7BAB4ECC187B}"/>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26</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grpSp>
        <p:nvGrpSpPr>
          <p:cNvPr id="3" name="Group 2">
            <a:extLst>
              <a:ext uri="{FF2B5EF4-FFF2-40B4-BE49-F238E27FC236}">
                <a16:creationId xmlns:a16="http://schemas.microsoft.com/office/drawing/2014/main" id="{E6EBF10F-A6CA-6D04-D97B-EBF0294E3B0B}"/>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867469D8-17E2-4C70-99D3-6050583CE9F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2337437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ADA915-6C5F-EEAA-6F32-1E8F8A0EA225}"/>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27</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grpSp>
        <p:nvGrpSpPr>
          <p:cNvPr id="14" name="Group 13">
            <a:extLst>
              <a:ext uri="{FF2B5EF4-FFF2-40B4-BE49-F238E27FC236}">
                <a16:creationId xmlns:a16="http://schemas.microsoft.com/office/drawing/2014/main" id="{124B12B1-6F08-FF24-1E3A-70463FCE11EF}"/>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r>
              <a:rPr lang="en-US" sz="2000" b="1" dirty="0">
                <a:effectLst>
                  <a:outerShdw blurRad="38100" dist="38100" dir="2700000" algn="tl">
                    <a:srgbClr val="000000">
                      <a:alpha val="43137"/>
                    </a:srgbClr>
                  </a:outerShdw>
                </a:effectLst>
              </a:rPr>
              <a:t> </a:t>
            </a: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224E5BDC-8156-4AA4-86CE-EBAA529C7A85}"/>
              </a:ext>
              <a:ext uri="{C183D7F6-B498-43B3-948B-1728B52AA6E4}">
                <adec:decorative xmlns:adec="http://schemas.microsoft.com/office/drawing/2017/decorative" val="1"/>
              </a:ext>
            </a:extLst>
          </p:cNvPr>
          <p:cNvGrpSpPr/>
          <p:nvPr/>
        </p:nvGrpSpPr>
        <p:grpSpPr>
          <a:xfrm>
            <a:off x="2849196" y="2574887"/>
            <a:ext cx="4403281" cy="4131643"/>
            <a:chOff x="2849196" y="2574887"/>
            <a:chExt cx="4403281" cy="4131643"/>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90" name="Rectangle 89">
              <a:extLst>
                <a:ext uri="{FF2B5EF4-FFF2-40B4-BE49-F238E27FC236}">
                  <a16:creationId xmlns:a16="http://schemas.microsoft.com/office/drawing/2014/main" id="{59B47FCE-3F43-4379-B1D3-51074CF0AB9E}"/>
                </a:ext>
              </a:extLst>
            </p:cNvPr>
            <p:cNvSpPr/>
            <p:nvPr/>
          </p:nvSpPr>
          <p:spPr>
            <a:xfrm>
              <a:off x="3660235"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A97E9E54-6A06-4F54-B76D-5CB5D5D74DFB}"/>
                </a:ext>
              </a:extLst>
            </p:cNvPr>
            <p:cNvSpPr/>
            <p:nvPr/>
          </p:nvSpPr>
          <p:spPr>
            <a:xfrm>
              <a:off x="2849196"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D0EF565E-62DD-40C7-A301-348E78D5178A}"/>
              </a:ext>
              <a:ext uri="{C183D7F6-B498-43B3-948B-1728B52AA6E4}">
                <adec:decorative xmlns:adec="http://schemas.microsoft.com/office/drawing/2017/decorative" val="1"/>
              </a:ext>
            </a:extLst>
          </p:cNvPr>
          <p:cNvGrpSpPr/>
          <p:nvPr/>
        </p:nvGrpSpPr>
        <p:grpSpPr>
          <a:xfrm>
            <a:off x="4470609" y="1471035"/>
            <a:ext cx="6975707" cy="4707571"/>
            <a:chOff x="4470609" y="1471035"/>
            <a:chExt cx="6975707" cy="4707571"/>
          </a:xfrm>
        </p:grpSpPr>
        <p:sp>
          <p:nvSpPr>
            <p:cNvPr id="73" name="Rectangle 72">
              <a:extLst>
                <a:ext uri="{FF2B5EF4-FFF2-40B4-BE49-F238E27FC236}">
                  <a16:creationId xmlns:a16="http://schemas.microsoft.com/office/drawing/2014/main" id="{6974162A-29C2-4F76-9FAE-DF6BA418163F}"/>
                </a:ext>
              </a:extLst>
            </p:cNvPr>
            <p:cNvSpPr/>
            <p:nvPr/>
          </p:nvSpPr>
          <p:spPr>
            <a:xfrm>
              <a:off x="447060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528164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88BE6D26-9380-4D8B-B8AB-F0056FC215C8}"/>
                </a:ext>
              </a:extLst>
            </p:cNvPr>
            <p:cNvSpPr/>
            <p:nvPr/>
          </p:nvSpPr>
          <p:spPr>
            <a:xfrm>
              <a:off x="4471274"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A5675367-8509-4D3B-9662-C4C657F8FC4A}"/>
              </a:ext>
              <a:ext uri="{C183D7F6-B498-43B3-948B-1728B52AA6E4}">
                <adec:decorative xmlns:adec="http://schemas.microsoft.com/office/drawing/2017/decorative" val="1"/>
              </a:ext>
            </a:extLst>
          </p:cNvPr>
          <p:cNvGrpSpPr/>
          <p:nvPr/>
        </p:nvGrpSpPr>
        <p:grpSpPr>
          <a:xfrm>
            <a:off x="7702636" y="2572276"/>
            <a:ext cx="1414405" cy="4134254"/>
            <a:chOff x="7702636" y="2572276"/>
            <a:chExt cx="1414405" cy="4134254"/>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8" name="Rectangle 157">
              <a:extLst>
                <a:ext uri="{FF2B5EF4-FFF2-40B4-BE49-F238E27FC236}">
                  <a16:creationId xmlns:a16="http://schemas.microsoft.com/office/drawing/2014/main" id="{7092641D-227D-47AD-8031-4A5DBE63A20B}"/>
                </a:ext>
              </a:extLst>
            </p:cNvPr>
            <p:cNvSpPr/>
            <p:nvPr/>
          </p:nvSpPr>
          <p:spPr>
            <a:xfrm>
              <a:off x="7702636"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A856C3F9-639D-40B1-B9A8-8E1CB3D161AC}"/>
              </a:ext>
              <a:ext uri="{C183D7F6-B498-43B3-948B-1728B52AA6E4}">
                <adec:decorative xmlns:adec="http://schemas.microsoft.com/office/drawing/2017/decorative" val="1"/>
              </a:ext>
            </a:extLst>
          </p:cNvPr>
          <p:cNvGrpSpPr/>
          <p:nvPr/>
        </p:nvGrpSpPr>
        <p:grpSpPr>
          <a:xfrm>
            <a:off x="2848531" y="1468861"/>
            <a:ext cx="4398142" cy="4709745"/>
            <a:chOff x="2848531" y="1468861"/>
            <a:chExt cx="4398142" cy="4709745"/>
          </a:xfrm>
        </p:grpSpPr>
        <p:sp>
          <p:nvSpPr>
            <p:cNvPr id="67" name="Rectangle 66">
              <a:extLst>
                <a:ext uri="{FF2B5EF4-FFF2-40B4-BE49-F238E27FC236}">
                  <a16:creationId xmlns:a16="http://schemas.microsoft.com/office/drawing/2014/main" id="{3DB87A90-CA18-4FE2-A2BD-DE42B6FF4B75}"/>
                </a:ext>
              </a:extLst>
            </p:cNvPr>
            <p:cNvSpPr/>
            <p:nvPr/>
          </p:nvSpPr>
          <p:spPr>
            <a:xfrm>
              <a:off x="2848531"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9" name="Rectangle 158">
              <a:extLst>
                <a:ext uri="{FF2B5EF4-FFF2-40B4-BE49-F238E27FC236}">
                  <a16:creationId xmlns:a16="http://schemas.microsoft.com/office/drawing/2014/main" id="{015F6530-0652-4CC3-BA39-632CC7C57174}"/>
                </a:ext>
              </a:extLst>
            </p:cNvPr>
            <p:cNvSpPr/>
            <p:nvPr/>
          </p:nvSpPr>
          <p:spPr>
            <a:xfrm>
              <a:off x="6092915" y="25701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1F029DE4-9288-40DA-B79C-890D7845740F}"/>
              </a:ext>
              <a:ext uri="{C183D7F6-B498-43B3-948B-1728B52AA6E4}">
                <adec:decorative xmlns:adec="http://schemas.microsoft.com/office/drawing/2017/decorative" val="1"/>
              </a:ext>
            </a:extLst>
          </p:cNvPr>
          <p:cNvGrpSpPr/>
          <p:nvPr/>
        </p:nvGrpSpPr>
        <p:grpSpPr>
          <a:xfrm>
            <a:off x="2038157" y="2572276"/>
            <a:ext cx="5688757" cy="3606330"/>
            <a:chOff x="2038157" y="2572276"/>
            <a:chExt cx="5688757" cy="3606330"/>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4" name="Rectangle 123">
              <a:extLst>
                <a:ext uri="{FF2B5EF4-FFF2-40B4-BE49-F238E27FC236}">
                  <a16:creationId xmlns:a16="http://schemas.microsoft.com/office/drawing/2014/main" id="{842969E8-E8B0-4BE9-9070-FEE256AC8C4E}"/>
                </a:ext>
              </a:extLst>
            </p:cNvPr>
            <p:cNvSpPr/>
            <p:nvPr/>
          </p:nvSpPr>
          <p:spPr>
            <a:xfrm>
              <a:off x="2038157" y="25727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E9EF68A2-DC49-44FF-AACC-22BA5ED83D48}"/>
                </a:ext>
              </a:extLst>
            </p:cNvPr>
            <p:cNvSpPr/>
            <p:nvPr/>
          </p:nvSpPr>
          <p:spPr>
            <a:xfrm>
              <a:off x="6903954"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A49405B3-58CF-48A5-A695-3C308565653B}"/>
              </a:ext>
              <a:ext uri="{C183D7F6-B498-43B3-948B-1728B52AA6E4}">
                <adec:decorative xmlns:adec="http://schemas.microsoft.com/office/drawing/2017/decorative" val="1"/>
              </a:ext>
            </a:extLst>
          </p:cNvPr>
          <p:cNvGrpSpPr/>
          <p:nvPr/>
        </p:nvGrpSpPr>
        <p:grpSpPr>
          <a:xfrm>
            <a:off x="3659570" y="1471035"/>
            <a:ext cx="6488104" cy="5235495"/>
            <a:chOff x="3659570" y="1471035"/>
            <a:chExt cx="6488104" cy="5235495"/>
          </a:xfrm>
        </p:grpSpPr>
        <p:sp>
          <p:nvSpPr>
            <p:cNvPr id="72" name="Rectangle 71">
              <a:extLst>
                <a:ext uri="{FF2B5EF4-FFF2-40B4-BE49-F238E27FC236}">
                  <a16:creationId xmlns:a16="http://schemas.microsoft.com/office/drawing/2014/main" id="{D40E10A5-7BE1-441B-82B8-3114B9222902}"/>
                </a:ext>
              </a:extLst>
            </p:cNvPr>
            <p:cNvSpPr/>
            <p:nvPr/>
          </p:nvSpPr>
          <p:spPr>
            <a:xfrm>
              <a:off x="365957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1" name="Rectangle 160">
              <a:extLst>
                <a:ext uri="{FF2B5EF4-FFF2-40B4-BE49-F238E27FC236}">
                  <a16:creationId xmlns:a16="http://schemas.microsoft.com/office/drawing/2014/main" id="{3E620BFA-B7B6-4545-93D8-F848C2E91CD1}"/>
                </a:ext>
              </a:extLst>
            </p:cNvPr>
            <p:cNvSpPr/>
            <p:nvPr/>
          </p:nvSpPr>
          <p:spPr>
            <a:xfrm>
              <a:off x="9324714"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5B259E3-77A3-453C-A27E-6AEFA3A83983}"/>
              </a:ext>
              <a:ext uri="{C183D7F6-B498-43B3-948B-1728B52AA6E4}">
                <adec:decorative xmlns:adec="http://schemas.microsoft.com/office/drawing/2017/decorative" val="1"/>
              </a:ext>
            </a:extLst>
          </p:cNvPr>
          <p:cNvGrpSpPr/>
          <p:nvPr/>
        </p:nvGrpSpPr>
        <p:grpSpPr>
          <a:xfrm>
            <a:off x="5269956" y="2572276"/>
            <a:ext cx="4778652" cy="3606330"/>
            <a:chOff x="5269956" y="2572276"/>
            <a:chExt cx="4778652" cy="3606330"/>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6" name="Rectangle 155">
              <a:extLst>
                <a:ext uri="{FF2B5EF4-FFF2-40B4-BE49-F238E27FC236}">
                  <a16:creationId xmlns:a16="http://schemas.microsoft.com/office/drawing/2014/main" id="{D0ED4812-3867-4C29-9BAF-AEEB28D4A474}"/>
                </a:ext>
              </a:extLst>
            </p:cNvPr>
            <p:cNvSpPr/>
            <p:nvPr/>
          </p:nvSpPr>
          <p:spPr>
            <a:xfrm>
              <a:off x="5269956" y="25748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6FAFE535-81A8-4EF0-8F56-EF09D37FF94D}"/>
                </a:ext>
              </a:extLst>
            </p:cNvPr>
            <p:cNvSpPr/>
            <p:nvPr/>
          </p:nvSpPr>
          <p:spPr>
            <a:xfrm>
              <a:off x="8513675" y="25722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032E7B36-A845-4726-A509-5FE4101967D7}"/>
              </a:ext>
              <a:ext uri="{C183D7F6-B498-43B3-948B-1728B52AA6E4}">
                <adec:decorative xmlns:adec="http://schemas.microsoft.com/office/drawing/2017/decorative" val="1"/>
              </a:ext>
            </a:extLst>
          </p:cNvPr>
          <p:cNvGrpSpPr/>
          <p:nvPr/>
        </p:nvGrpSpPr>
        <p:grpSpPr>
          <a:xfrm>
            <a:off x="5954435" y="2574874"/>
            <a:ext cx="5003825" cy="4131656"/>
            <a:chOff x="5954435" y="2574874"/>
            <a:chExt cx="5003825" cy="413165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3" name="Rectangle 162">
              <a:extLst>
                <a:ext uri="{FF2B5EF4-FFF2-40B4-BE49-F238E27FC236}">
                  <a16:creationId xmlns:a16="http://schemas.microsoft.com/office/drawing/2014/main" id="{683A4027-2BB9-4CA7-AC54-F96C8EF01CDD}"/>
                </a:ext>
              </a:extLst>
            </p:cNvPr>
            <p:cNvSpPr/>
            <p:nvPr/>
          </p:nvSpPr>
          <p:spPr>
            <a:xfrm>
              <a:off x="10135300" y="257487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07F0BF4C-2BE3-4556-BB65-E9FFDE0B2EF2}"/>
              </a:ext>
              <a:ext uri="{C183D7F6-B498-43B3-948B-1728B52AA6E4}">
                <adec:decorative xmlns:adec="http://schemas.microsoft.com/office/drawing/2017/decorative" val="1"/>
              </a:ext>
            </a:extLst>
          </p:cNvPr>
          <p:cNvGrpSpPr/>
          <p:nvPr/>
        </p:nvGrpSpPr>
        <p:grpSpPr>
          <a:xfrm>
            <a:off x="6092687" y="1471035"/>
            <a:ext cx="2433930" cy="4707571"/>
            <a:chOff x="6092687" y="1471035"/>
            <a:chExt cx="2433930" cy="4707571"/>
          </a:xfrm>
        </p:grpSpPr>
        <p:sp>
          <p:nvSpPr>
            <p:cNvPr id="75" name="Rectangle 74">
              <a:extLst>
                <a:ext uri="{FF2B5EF4-FFF2-40B4-BE49-F238E27FC236}">
                  <a16:creationId xmlns:a16="http://schemas.microsoft.com/office/drawing/2014/main" id="{B9A88DF6-B21C-4FD3-8E0B-590C46973ECF}"/>
                </a:ext>
              </a:extLst>
            </p:cNvPr>
            <p:cNvSpPr/>
            <p:nvPr/>
          </p:nvSpPr>
          <p:spPr>
            <a:xfrm>
              <a:off x="6092687"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4" name="Rectangle 163">
              <a:extLst>
                <a:ext uri="{FF2B5EF4-FFF2-40B4-BE49-F238E27FC236}">
                  <a16:creationId xmlns:a16="http://schemas.microsoft.com/office/drawing/2014/main" id="{5FF399D7-2FF7-4826-AB91-C8D28FF5586D}"/>
                </a:ext>
              </a:extLst>
            </p:cNvPr>
            <p:cNvSpPr/>
            <p:nvPr/>
          </p:nvSpPr>
          <p:spPr>
            <a:xfrm>
              <a:off x="7703657"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2C2BA2DC-5698-4055-98F6-571BD023E1B4}"/>
              </a:ext>
              <a:ext uri="{C183D7F6-B498-43B3-948B-1728B52AA6E4}">
                <adec:decorative xmlns:adec="http://schemas.microsoft.com/office/drawing/2017/decorative" val="1"/>
              </a:ext>
            </a:extLst>
          </p:cNvPr>
          <p:cNvGrpSpPr/>
          <p:nvPr/>
        </p:nvGrpSpPr>
        <p:grpSpPr>
          <a:xfrm>
            <a:off x="6904975" y="1476470"/>
            <a:ext cx="2211351" cy="4702136"/>
            <a:chOff x="6904975" y="1476470"/>
            <a:chExt cx="2211351" cy="4702136"/>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5" name="Rectangle 164">
              <a:extLst>
                <a:ext uri="{FF2B5EF4-FFF2-40B4-BE49-F238E27FC236}">
                  <a16:creationId xmlns:a16="http://schemas.microsoft.com/office/drawing/2014/main" id="{062C1834-5E61-4E39-9CD3-344D74D48A3E}"/>
                </a:ext>
              </a:extLst>
            </p:cNvPr>
            <p:cNvSpPr/>
            <p:nvPr/>
          </p:nvSpPr>
          <p:spPr>
            <a:xfrm>
              <a:off x="6904975"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703346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6"/>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5"/>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150"/>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7" restart="whenNotActive" fill="hold" evtFilter="cancelBubble" nodeType="interactiveSeq">
                <p:stCondLst>
                  <p:cond evt="onClick" delay="0">
                    <p:tgtEl>
                      <p:spTgt spid="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2" restart="whenNotActive" fill="hold" evtFilter="cancelBubble" nodeType="interactiveSeq">
                <p:stCondLst>
                  <p:cond evt="onClick" delay="0">
                    <p:tgtEl>
                      <p:spTgt spid="8"/>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7" restart="whenNotActive" fill="hold" evtFilter="cancelBubble" nodeType="interactiveSeq">
                <p:stCondLst>
                  <p:cond evt="onClick" delay="0">
                    <p:tgtEl>
                      <p:spTgt spid="9"/>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2" restart="whenNotActive" fill="hold" evtFilter="cancelBubble" nodeType="interactiveSeq">
                <p:stCondLst>
                  <p:cond evt="onClick" delay="0">
                    <p:tgtEl>
                      <p:spTgt spid="10"/>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7" restart="whenNotActive" fill="hold" evtFilter="cancelBubble" nodeType="interactiveSeq">
                <p:stCondLst>
                  <p:cond evt="onClick" delay="0">
                    <p:tgtEl>
                      <p:spTgt spid="11"/>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2" restart="whenNotActive" fill="hold" evtFilter="cancelBubble" nodeType="interactiveSeq">
                <p:stCondLst>
                  <p:cond evt="onClick" delay="0">
                    <p:tgtEl>
                      <p:spTgt spid="12"/>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7" restart="whenNotActive" fill="hold" evtFilter="cancelBubble" nodeType="interactiveSeq">
                <p:stCondLst>
                  <p:cond evt="onClick" delay="0">
                    <p:tgtEl>
                      <p:spTgt spid="13"/>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125"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4" grpId="0"/>
      <p:bldP spid="145" grpId="0"/>
      <p:bldP spid="149" grpId="0"/>
      <p:bldP spid="15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16F54B-95D3-3195-0340-6566712946BA}"/>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1</a:t>
            </a:r>
          </a:p>
        </p:txBody>
      </p:sp>
      <p:grpSp>
        <p:nvGrpSpPr>
          <p:cNvPr id="5" name="Group 4">
            <a:extLst>
              <a:ext uri="{FF2B5EF4-FFF2-40B4-BE49-F238E27FC236}">
                <a16:creationId xmlns:a16="http://schemas.microsoft.com/office/drawing/2014/main" id="{499D4809-D7B9-9C38-2BFD-684DD61009D3}"/>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6553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3241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3176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5449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4345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7657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8761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9864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90968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2072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4280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 uri="{C183D7F6-B498-43B3-948B-1728B52AA6E4}">
                  <adec:decorative xmlns:adec="http://schemas.microsoft.com/office/drawing/2017/decorative" val="1"/>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 uri="{C183D7F6-B498-43B3-948B-1728B52AA6E4}">
                  <adec:decorative xmlns:adec="http://schemas.microsoft.com/office/drawing/2017/decorative" val="1"/>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 uri="{C183D7F6-B498-43B3-948B-1728B52AA6E4}">
                  <adec:decorative xmlns:adec="http://schemas.microsoft.com/office/drawing/2017/decorative" val="1"/>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1018BBD5-83D1-4BC9-868D-72D2E725B39B}"/>
              </a:ext>
              <a:ext uri="{C183D7F6-B498-43B3-948B-1728B52AA6E4}">
                <adec:decorative xmlns:adec="http://schemas.microsoft.com/office/drawing/2017/decorative" val="1"/>
              </a:ext>
            </a:extLst>
          </p:cNvPr>
          <p:cNvGrpSpPr/>
          <p:nvPr/>
        </p:nvGrpSpPr>
        <p:grpSpPr>
          <a:xfrm>
            <a:off x="3653611" y="1471772"/>
            <a:ext cx="4996574" cy="4706834"/>
            <a:chOff x="3653611" y="1471772"/>
            <a:chExt cx="4996574" cy="4706834"/>
          </a:xfrm>
        </p:grpSpPr>
        <p:sp>
          <p:nvSpPr>
            <p:cNvPr id="73" name="Rectangle 72">
              <a:extLst>
                <a:ext uri="{FF2B5EF4-FFF2-40B4-BE49-F238E27FC236}">
                  <a16:creationId xmlns:a16="http://schemas.microsoft.com/office/drawing/2014/main" id="{6974162A-29C2-4F76-9FAE-DF6BA418163F}"/>
                </a:ext>
              </a:extLst>
            </p:cNvPr>
            <p:cNvSpPr/>
            <p:nvPr/>
          </p:nvSpPr>
          <p:spPr>
            <a:xfrm>
              <a:off x="5275689"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grpSp>
        <p:nvGrpSpPr>
          <p:cNvPr id="3" name="Group 2">
            <a:extLst>
              <a:ext uri="{FF2B5EF4-FFF2-40B4-BE49-F238E27FC236}">
                <a16:creationId xmlns:a16="http://schemas.microsoft.com/office/drawing/2014/main" id="{85F1A98B-9FB8-49B1-B291-A45C30A1F60F}"/>
              </a:ext>
              <a:ext uri="{C183D7F6-B498-43B3-948B-1728B52AA6E4}">
                <adec:decorative xmlns:adec="http://schemas.microsoft.com/office/drawing/2017/decorative" val="1"/>
              </a:ext>
            </a:extLst>
          </p:cNvPr>
          <p:cNvGrpSpPr/>
          <p:nvPr/>
        </p:nvGrpSpPr>
        <p:grpSpPr>
          <a:xfrm>
            <a:off x="4464650" y="1473946"/>
            <a:ext cx="3256077" cy="4704660"/>
            <a:chOff x="4464650" y="1473946"/>
            <a:chExt cx="3256077" cy="4704660"/>
          </a:xfrm>
        </p:grpSpPr>
        <p:sp>
          <p:nvSpPr>
            <p:cNvPr id="72" name="Rectangle 71">
              <a:extLst>
                <a:ext uri="{FF2B5EF4-FFF2-40B4-BE49-F238E27FC236}">
                  <a16:creationId xmlns:a16="http://schemas.microsoft.com/office/drawing/2014/main" id="{D40E10A5-7BE1-441B-82B8-3114B9222902}"/>
                </a:ext>
              </a:extLst>
            </p:cNvPr>
            <p:cNvSpPr/>
            <p:nvPr/>
          </p:nvSpPr>
          <p:spPr>
            <a:xfrm>
              <a:off x="4464650"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897767"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9" name="Group 8">
            <a:extLst>
              <a:ext uri="{FF2B5EF4-FFF2-40B4-BE49-F238E27FC236}">
                <a16:creationId xmlns:a16="http://schemas.microsoft.com/office/drawing/2014/main" id="{C183BF17-5611-48AC-8FED-39AC4122E183}"/>
              </a:ext>
              <a:ext uri="{C183D7F6-B498-43B3-948B-1728B52AA6E4}">
                <adec:decorative xmlns:adec="http://schemas.microsoft.com/office/drawing/2017/decorative" val="1"/>
              </a:ext>
            </a:extLst>
          </p:cNvPr>
          <p:cNvGrpSpPr/>
          <p:nvPr/>
        </p:nvGrpSpPr>
        <p:grpSpPr>
          <a:xfrm>
            <a:off x="6086728" y="1473946"/>
            <a:ext cx="2562027" cy="5232584"/>
            <a:chOff x="6086728" y="1473946"/>
            <a:chExt cx="2562027" cy="5232584"/>
          </a:xfrm>
        </p:grpSpPr>
        <p:sp>
          <p:nvSpPr>
            <p:cNvPr id="74" name="Rectangle 73">
              <a:extLst>
                <a:ext uri="{FF2B5EF4-FFF2-40B4-BE49-F238E27FC236}">
                  <a16:creationId xmlns:a16="http://schemas.microsoft.com/office/drawing/2014/main" id="{99EE31ED-B1ED-4184-8C56-594E9DA2E5FA}"/>
                </a:ext>
              </a:extLst>
            </p:cNvPr>
            <p:cNvSpPr/>
            <p:nvPr/>
          </p:nvSpPr>
          <p:spPr>
            <a:xfrm>
              <a:off x="6086728"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pic>
        <p:nvPicPr>
          <p:cNvPr id="155" name="Picture 154">
            <a:hlinkClick r:id="rId3"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71265" y="5587955"/>
            <a:ext cx="1048603" cy="1036410"/>
          </a:xfrm>
          <a:prstGeom prst="rect">
            <a:avLst/>
          </a:prstGeom>
        </p:spPr>
      </p:pic>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48" name="Rectangle 147">
            <a:extLst>
              <a:ext uri="{FF2B5EF4-FFF2-40B4-BE49-F238E27FC236}">
                <a16:creationId xmlns:a16="http://schemas.microsoft.com/office/drawing/2014/main" id="{90BDF34B-A905-4E5B-ABF1-738410E4BC3E}"/>
              </a:ext>
            </a:extLst>
          </p:cNvPr>
          <p:cNvSpPr/>
          <p:nvPr/>
        </p:nvSpPr>
        <p:spPr>
          <a:xfrm>
            <a:off x="643742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53" name="Rectangle: Rounded Corners 152">
            <a:hlinkClick r:id="rId5"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6"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8463051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2"/>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7" restart="whenNotActive" fill="hold" evtFilter="cancelBubble" nodeType="interactiveSeq">
                <p:stCondLst>
                  <p:cond evt="onClick" delay="0">
                    <p:tgtEl>
                      <p:spTgt spid="133"/>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42" restart="whenNotActive" fill="hold" evtFilter="cancelBubble" nodeType="interactiveSeq">
                <p:stCondLst>
                  <p:cond evt="onClick" delay="0">
                    <p:tgtEl>
                      <p:spTgt spid="134"/>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7" restart="whenNotActive" fill="hold" evtFilter="cancelBubble" nodeType="interactiveSeq">
                <p:stCondLst>
                  <p:cond evt="onClick" delay="0">
                    <p:tgtEl>
                      <p:spTgt spid="135"/>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52" restart="whenNotActive" fill="hold" evtFilter="cancelBubble" nodeType="interactiveSeq">
                <p:stCondLst>
                  <p:cond evt="onClick" delay="0">
                    <p:tgtEl>
                      <p:spTgt spid="136"/>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57" restart="whenNotActive" fill="hold" evtFilter="cancelBubble" nodeType="interactiveSeq">
                <p:stCondLst>
                  <p:cond evt="onClick" delay="0">
                    <p:tgtEl>
                      <p:spTgt spid="137"/>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62" restart="whenNotActive" fill="hold" evtFilter="cancelBubble" nodeType="interactiveSeq">
                <p:stCondLst>
                  <p:cond evt="onClick" delay="0">
                    <p:tgtEl>
                      <p:spTgt spid="138"/>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67" restart="whenNotActive" fill="hold" evtFilter="cancelBubble" nodeType="interactiveSeq">
                <p:stCondLst>
                  <p:cond evt="onClick" delay="0">
                    <p:tgtEl>
                      <p:spTgt spid="13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72" restart="whenNotActive" fill="hold" evtFilter="cancelBubble" nodeType="interactiveSeq">
                <p:stCondLst>
                  <p:cond evt="onClick" delay="0">
                    <p:tgtEl>
                      <p:spTgt spid="140"/>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77" restart="whenNotActive" fill="hold" evtFilter="cancelBubble" nodeType="interactiveSeq">
                <p:stCondLst>
                  <p:cond evt="onClick" delay="0">
                    <p:tgtEl>
                      <p:spTgt spid="14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9"/>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7" restart="whenNotActive" fill="hold" evtFilter="cancelBubble" nodeType="interactiveSeq">
                <p:stCondLst>
                  <p:cond evt="onClick" delay="0">
                    <p:tgtEl>
                      <p:spTgt spid="144"/>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102" restart="whenNotActive" fill="hold" evtFilter="cancelBubble" nodeType="interactiveSeq">
                <p:stCondLst>
                  <p:cond evt="onClick" delay="0">
                    <p:tgtEl>
                      <p:spTgt spid="143"/>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grpId="0" nodeType="clickEffect">
                                  <p:stCondLst>
                                    <p:cond delay="0"/>
                                  </p:stCondLst>
                                  <p:childTnLst>
                                    <p:set>
                                      <p:cBhvr>
                                        <p:cTn id="10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107" restart="whenNotActive" fill="hold" evtFilter="cancelBubble" nodeType="interactiveSeq">
                <p:stCondLst>
                  <p:cond evt="onClick" delay="0">
                    <p:tgtEl>
                      <p:spTgt spid="15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grpId="0" nodeType="clickEffect">
                                  <p:stCondLst>
                                    <p:cond delay="0"/>
                                  </p:stCondLst>
                                  <p:childTnLst>
                                    <p:set>
                                      <p:cBhvr>
                                        <p:cTn id="11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112" restart="whenNotActive" fill="hold" evtFilter="cancelBubble" nodeType="interactiveSeq">
                <p:stCondLst>
                  <p:cond evt="onClick" delay="0">
                    <p:tgtEl>
                      <p:spTgt spid="14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117" restart="whenNotActive" fill="hold" evtFilter="cancelBubble" nodeType="interactiveSeq">
                <p:stCondLst>
                  <p:cond evt="onClick" delay="0">
                    <p:tgtEl>
                      <p:spTgt spid="14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122" restart="whenNotActive" fill="hold" evtFilter="cancelBubble" nodeType="interactiveSeq">
                <p:stCondLst>
                  <p:cond evt="onClick" delay="0">
                    <p:tgtEl>
                      <p:spTgt spid="148"/>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127" restart="whenNotActive" fill="hold" evtFilter="cancelBubble" nodeType="interactiveSeq">
                <p:stCondLst>
                  <p:cond evt="onClick" delay="0">
                    <p:tgtEl>
                      <p:spTgt spid="14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childTnLst>
        </p:cTn>
      </p:par>
    </p:tnLst>
    <p:bldLst>
      <p:bldP spid="144" grpId="0"/>
      <p:bldP spid="143" grpId="0"/>
      <p:bldP spid="125" grpId="0" animBg="1"/>
      <p:bldP spid="151" grpId="0"/>
      <p:bldP spid="126" grpId="0" animBg="1"/>
      <p:bldP spid="145" grpId="0"/>
      <p:bldP spid="127" grpId="0" animBg="1"/>
      <p:bldP spid="128" grpId="0" animBg="1"/>
      <p:bldP spid="130" grpId="0" animBg="1"/>
      <p:bldP spid="147" grpId="0"/>
      <p:bldP spid="131" grpId="0" animBg="1"/>
      <p:bldP spid="132" grpId="0" animBg="1"/>
      <p:bldP spid="148" grpId="0"/>
      <p:bldP spid="133" grpId="0" animBg="1"/>
      <p:bldP spid="134" grpId="0" animBg="1"/>
      <p:bldP spid="149" grpId="0"/>
      <p:bldP spid="135" grpId="0" animBg="1"/>
      <p:bldP spid="136" grpId="0" animBg="1"/>
      <p:bldP spid="137" grpId="0" animBg="1"/>
      <p:bldP spid="138" grpId="0" animBg="1"/>
      <p:bldP spid="139" grpId="0" animBg="1"/>
      <p:bldP spid="140" grpId="0" animBg="1"/>
      <p:bldP spid="14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15FAA-45F4-7168-4FEF-C16322ECA916}"/>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28</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grpSp>
        <p:nvGrpSpPr>
          <p:cNvPr id="3" name="Group 2">
            <a:extLst>
              <a:ext uri="{FF2B5EF4-FFF2-40B4-BE49-F238E27FC236}">
                <a16:creationId xmlns:a16="http://schemas.microsoft.com/office/drawing/2014/main" id="{0920941F-3EE8-89C1-B830-B4E6E815246E}"/>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AA798ADC-217E-4E3E-A7EF-796F7D5EABD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206105622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D5E4AAB-AE2D-8E6F-1B5E-05130160D93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29</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grpSp>
        <p:nvGrpSpPr>
          <p:cNvPr id="13" name="Group 12">
            <a:extLst>
              <a:ext uri="{FF2B5EF4-FFF2-40B4-BE49-F238E27FC236}">
                <a16:creationId xmlns:a16="http://schemas.microsoft.com/office/drawing/2014/main" id="{C3CA4D3E-CB04-90F4-8C40-0E444B85B54D}"/>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2" name="Group 1">
            <a:extLst>
              <a:ext uri="{FF2B5EF4-FFF2-40B4-BE49-F238E27FC236}">
                <a16:creationId xmlns:a16="http://schemas.microsoft.com/office/drawing/2014/main" id="{22765D86-DCD1-4E29-B069-E37D8749D3AE}"/>
              </a:ext>
              <a:ext uri="{C183D7F6-B498-43B3-948B-1728B52AA6E4}">
                <adec:decorative xmlns:adec="http://schemas.microsoft.com/office/drawing/2017/decorative" val="1"/>
              </a:ext>
            </a:extLst>
          </p:cNvPr>
          <p:cNvGrpSpPr/>
          <p:nvPr/>
        </p:nvGrpSpPr>
        <p:grpSpPr>
          <a:xfrm>
            <a:off x="3659799" y="1464113"/>
            <a:ext cx="4990386" cy="4714493"/>
            <a:chOff x="3659799" y="1464113"/>
            <a:chExt cx="4990386" cy="4714493"/>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72" name="Rectangle 71">
              <a:extLst>
                <a:ext uri="{FF2B5EF4-FFF2-40B4-BE49-F238E27FC236}">
                  <a16:creationId xmlns:a16="http://schemas.microsoft.com/office/drawing/2014/main" id="{D40E10A5-7BE1-441B-82B8-3114B9222902}"/>
                </a:ext>
              </a:extLst>
            </p:cNvPr>
            <p:cNvSpPr/>
            <p:nvPr/>
          </p:nvSpPr>
          <p:spPr>
            <a:xfrm>
              <a:off x="365979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DADD3E36-F5FB-40B9-9874-D8B314E21B93}"/>
              </a:ext>
              <a:ext uri="{C183D7F6-B498-43B3-948B-1728B52AA6E4}">
                <adec:decorative xmlns:adec="http://schemas.microsoft.com/office/drawing/2017/decorative" val="1"/>
              </a:ext>
            </a:extLst>
          </p:cNvPr>
          <p:cNvGrpSpPr/>
          <p:nvPr/>
        </p:nvGrpSpPr>
        <p:grpSpPr>
          <a:xfrm>
            <a:off x="6080559" y="1464113"/>
            <a:ext cx="1637344" cy="4714493"/>
            <a:chOff x="6080559" y="1464113"/>
            <a:chExt cx="1637344" cy="4714493"/>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5" name="Rectangle 74">
              <a:extLst>
                <a:ext uri="{FF2B5EF4-FFF2-40B4-BE49-F238E27FC236}">
                  <a16:creationId xmlns:a16="http://schemas.microsoft.com/office/drawing/2014/main" id="{B9A88DF6-B21C-4FD3-8E0B-590C46973ECF}"/>
                </a:ext>
              </a:extLst>
            </p:cNvPr>
            <p:cNvSpPr/>
            <p:nvPr/>
          </p:nvSpPr>
          <p:spPr>
            <a:xfrm>
              <a:off x="608055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3" name="Group 2">
            <a:extLst>
              <a:ext uri="{FF2B5EF4-FFF2-40B4-BE49-F238E27FC236}">
                <a16:creationId xmlns:a16="http://schemas.microsoft.com/office/drawing/2014/main" id="{B62CC9F2-586E-4773-9672-A10BDC52783D}"/>
              </a:ext>
              <a:ext uri="{C183D7F6-B498-43B3-948B-1728B52AA6E4}">
                <adec:decorative xmlns:adec="http://schemas.microsoft.com/office/drawing/2017/decorative" val="1"/>
              </a:ext>
            </a:extLst>
          </p:cNvPr>
          <p:cNvGrpSpPr/>
          <p:nvPr/>
        </p:nvGrpSpPr>
        <p:grpSpPr>
          <a:xfrm>
            <a:off x="4470838" y="1464113"/>
            <a:ext cx="2333378" cy="5242417"/>
            <a:chOff x="4470838" y="1464113"/>
            <a:chExt cx="2333378" cy="5242417"/>
          </a:xfrm>
        </p:grpSpPr>
        <p:sp>
          <p:nvSpPr>
            <p:cNvPr id="73" name="Rectangle 72">
              <a:extLst>
                <a:ext uri="{FF2B5EF4-FFF2-40B4-BE49-F238E27FC236}">
                  <a16:creationId xmlns:a16="http://schemas.microsoft.com/office/drawing/2014/main" id="{6974162A-29C2-4F76-9FAE-DF6BA418163F}"/>
                </a:ext>
              </a:extLst>
            </p:cNvPr>
            <p:cNvSpPr/>
            <p:nvPr/>
          </p:nvSpPr>
          <p:spPr>
            <a:xfrm>
              <a:off x="4470838"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74" name="Rectangle 73">
              <a:extLst>
                <a:ext uri="{FF2B5EF4-FFF2-40B4-BE49-F238E27FC236}">
                  <a16:creationId xmlns:a16="http://schemas.microsoft.com/office/drawing/2014/main" id="{99EE31ED-B1ED-4184-8C56-594E9DA2E5FA}"/>
                </a:ext>
              </a:extLst>
            </p:cNvPr>
            <p:cNvSpPr/>
            <p:nvPr/>
          </p:nvSpPr>
          <p:spPr>
            <a:xfrm>
              <a:off x="5281877"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a:extLst>
                <a:ext uri="{FF2B5EF4-FFF2-40B4-BE49-F238E27FC236}">
                  <a16:creationId xmlns:a16="http://schemas.microsoft.com/office/drawing/2014/main" id="{BE7EA784-F0C1-48BD-8835-B21137B26DB3}"/>
                </a:ext>
              </a:extLst>
            </p:cNvPr>
            <p:cNvSpPr/>
            <p:nvPr/>
          </p:nvSpPr>
          <p:spPr>
            <a:xfrm>
              <a:off x="4470838"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0FA80CF-BDC7-4036-9D15-1839A50F6A8D}"/>
              </a:ext>
              <a:ext uri="{C183D7F6-B498-43B3-948B-1728B52AA6E4}">
                <adec:decorative xmlns:adec="http://schemas.microsoft.com/office/drawing/2017/decorative" val="1"/>
              </a:ext>
            </a:extLst>
          </p:cNvPr>
          <p:cNvGrpSpPr/>
          <p:nvPr/>
        </p:nvGrpSpPr>
        <p:grpSpPr>
          <a:xfrm>
            <a:off x="3659799" y="2568352"/>
            <a:ext cx="5921238" cy="3610254"/>
            <a:chOff x="3659799" y="2568352"/>
            <a:chExt cx="5921238" cy="3610254"/>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24" name="Rectangle 123">
              <a:extLst>
                <a:ext uri="{FF2B5EF4-FFF2-40B4-BE49-F238E27FC236}">
                  <a16:creationId xmlns:a16="http://schemas.microsoft.com/office/drawing/2014/main" id="{79FDCF22-49BC-4D23-81F0-4BF3F09D1CE6}"/>
                </a:ext>
              </a:extLst>
            </p:cNvPr>
            <p:cNvSpPr/>
            <p:nvPr/>
          </p:nvSpPr>
          <p:spPr>
            <a:xfrm>
              <a:off x="3659799"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A877BD2-5FCD-4A74-90E1-621DA2780021}"/>
              </a:ext>
              <a:ext uri="{C183D7F6-B498-43B3-948B-1728B52AA6E4}">
                <adec:decorative xmlns:adec="http://schemas.microsoft.com/office/drawing/2017/decorative" val="1"/>
              </a:ext>
            </a:extLst>
          </p:cNvPr>
          <p:cNvGrpSpPr/>
          <p:nvPr/>
        </p:nvGrpSpPr>
        <p:grpSpPr>
          <a:xfrm>
            <a:off x="6080559" y="2568352"/>
            <a:ext cx="2568196" cy="4138178"/>
            <a:chOff x="6080559" y="2568352"/>
            <a:chExt cx="2568196" cy="4138178"/>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9" name="Rectangle 128">
              <a:extLst>
                <a:ext uri="{FF2B5EF4-FFF2-40B4-BE49-F238E27FC236}">
                  <a16:creationId xmlns:a16="http://schemas.microsoft.com/office/drawing/2014/main" id="{FC0F9E66-9090-49B8-9BCD-5998D7ECBD2B}"/>
                </a:ext>
              </a:extLst>
            </p:cNvPr>
            <p:cNvSpPr/>
            <p:nvPr/>
          </p:nvSpPr>
          <p:spPr>
            <a:xfrm>
              <a:off x="6080559"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13E5A6D9-C24A-4AF5-813F-7E9DFD97ECB5}"/>
              </a:ext>
              <a:ext uri="{C183D7F6-B498-43B3-948B-1728B52AA6E4}">
                <adec:decorative xmlns:adec="http://schemas.microsoft.com/office/drawing/2017/decorative" val="1"/>
              </a:ext>
            </a:extLst>
          </p:cNvPr>
          <p:cNvGrpSpPr/>
          <p:nvPr/>
        </p:nvGrpSpPr>
        <p:grpSpPr>
          <a:xfrm>
            <a:off x="5281877" y="2568352"/>
            <a:ext cx="4301305" cy="4138178"/>
            <a:chOff x="5281877" y="2568352"/>
            <a:chExt cx="4301305" cy="4138178"/>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56" name="Rectangle 155">
              <a:extLst>
                <a:ext uri="{FF2B5EF4-FFF2-40B4-BE49-F238E27FC236}">
                  <a16:creationId xmlns:a16="http://schemas.microsoft.com/office/drawing/2014/main" id="{1BF29C02-020C-4F39-8E78-89F9E2530E8E}"/>
                </a:ext>
              </a:extLst>
            </p:cNvPr>
            <p:cNvSpPr/>
            <p:nvPr/>
          </p:nvSpPr>
          <p:spPr>
            <a:xfrm>
              <a:off x="5281877" y="25683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84D05E84-A9BB-4650-9FC2-F58408902FE4}"/>
              </a:ext>
              <a:ext uri="{C183D7F6-B498-43B3-948B-1728B52AA6E4}">
                <adec:decorative xmlns:adec="http://schemas.microsoft.com/office/drawing/2017/decorative" val="1"/>
              </a:ext>
            </a:extLst>
          </p:cNvPr>
          <p:cNvGrpSpPr/>
          <p:nvPr/>
        </p:nvGrpSpPr>
        <p:grpSpPr>
          <a:xfrm>
            <a:off x="6898421" y="2562954"/>
            <a:ext cx="3150187" cy="3615652"/>
            <a:chOff x="6898421" y="2562954"/>
            <a:chExt cx="3150187" cy="3615652"/>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7" name="Rectangle 156">
              <a:extLst>
                <a:ext uri="{FF2B5EF4-FFF2-40B4-BE49-F238E27FC236}">
                  <a16:creationId xmlns:a16="http://schemas.microsoft.com/office/drawing/2014/main" id="{3878B46E-50EA-41EA-A7D3-8327F2B72FC1}"/>
                </a:ext>
              </a:extLst>
            </p:cNvPr>
            <p:cNvSpPr/>
            <p:nvPr/>
          </p:nvSpPr>
          <p:spPr>
            <a:xfrm>
              <a:off x="6898421" y="2562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92C9194-F76E-4646-9414-DB5DB4F4DC25}"/>
              </a:ext>
              <a:ext uri="{C183D7F6-B498-43B3-948B-1728B52AA6E4}">
                <adec:decorative xmlns:adec="http://schemas.microsoft.com/office/drawing/2017/decorative" val="1"/>
              </a:ext>
            </a:extLst>
          </p:cNvPr>
          <p:cNvGrpSpPr/>
          <p:nvPr/>
        </p:nvGrpSpPr>
        <p:grpSpPr>
          <a:xfrm>
            <a:off x="8508142" y="2562954"/>
            <a:ext cx="822960" cy="3615652"/>
            <a:chOff x="8508142" y="2562954"/>
            <a:chExt cx="822960" cy="3615652"/>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8" name="Rectangle 157">
              <a:extLst>
                <a:ext uri="{FF2B5EF4-FFF2-40B4-BE49-F238E27FC236}">
                  <a16:creationId xmlns:a16="http://schemas.microsoft.com/office/drawing/2014/main" id="{FC2546EC-9BF4-4693-B6D7-0D480A94A4C3}"/>
                </a:ext>
              </a:extLst>
            </p:cNvPr>
            <p:cNvSpPr/>
            <p:nvPr/>
          </p:nvSpPr>
          <p:spPr>
            <a:xfrm>
              <a:off x="8508142" y="2562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FBFDDD29-701D-4A36-B13C-8C3A2806F491}"/>
              </a:ext>
              <a:ext uri="{C183D7F6-B498-43B3-948B-1728B52AA6E4}">
                <adec:decorative xmlns:adec="http://schemas.microsoft.com/office/drawing/2017/decorative" val="1"/>
              </a:ext>
            </a:extLst>
          </p:cNvPr>
          <p:cNvGrpSpPr/>
          <p:nvPr/>
        </p:nvGrpSpPr>
        <p:grpSpPr>
          <a:xfrm>
            <a:off x="5954435" y="2562954"/>
            <a:ext cx="2577985" cy="4143576"/>
            <a:chOff x="5954435" y="2562954"/>
            <a:chExt cx="2577985" cy="414357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9" name="Rectangle 158">
              <a:extLst>
                <a:ext uri="{FF2B5EF4-FFF2-40B4-BE49-F238E27FC236}">
                  <a16:creationId xmlns:a16="http://schemas.microsoft.com/office/drawing/2014/main" id="{F550B575-256B-41E6-ADA4-338299049515}"/>
                </a:ext>
              </a:extLst>
            </p:cNvPr>
            <p:cNvSpPr/>
            <p:nvPr/>
          </p:nvSpPr>
          <p:spPr>
            <a:xfrm>
              <a:off x="7709460" y="256295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682161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0"/>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2" restart="whenNotActive" fill="hold" evtFilter="cancelBubble" nodeType="interactiveSeq">
                <p:stCondLst>
                  <p:cond evt="onClick" delay="0">
                    <p:tgtEl>
                      <p:spTgt spid="131"/>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17" restart="whenNotActive" fill="hold" evtFilter="cancelBubble" nodeType="interactiveSeq">
                <p:stCondLst>
                  <p:cond evt="onClick" delay="0">
                    <p:tgtEl>
                      <p:spTgt spid="133"/>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5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9"/>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82" restart="whenNotActive" fill="hold" evtFilter="cancelBubble" nodeType="interactiveSeq">
                <p:stCondLst>
                  <p:cond evt="onClick" delay="0">
                    <p:tgtEl>
                      <p:spTgt spid="146"/>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1" grpId="0" animBg="1"/>
      <p:bldP spid="143" grpId="0"/>
      <p:bldP spid="144" grpId="0"/>
      <p:bldP spid="146" grpId="0"/>
      <p:bldP spid="147" grpId="0"/>
      <p:bldP spid="149" grpId="0"/>
      <p:bldP spid="15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0E941-23F0-2CC6-A9C4-D41A8041152B}"/>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30</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grpSp>
        <p:nvGrpSpPr>
          <p:cNvPr id="3" name="Group 2">
            <a:extLst>
              <a:ext uri="{FF2B5EF4-FFF2-40B4-BE49-F238E27FC236}">
                <a16:creationId xmlns:a16="http://schemas.microsoft.com/office/drawing/2014/main" id="{F69786A7-E801-3597-C0E5-4E5828705A99}"/>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72" name="Rectangle: Rounded Corners 71">
            <a:hlinkClick r:id="" action="ppaction://hlinkshowjump?jump=nextslide"/>
            <a:extLst>
              <a:ext uri="{FF2B5EF4-FFF2-40B4-BE49-F238E27FC236}">
                <a16:creationId xmlns:a16="http://schemas.microsoft.com/office/drawing/2014/main" id="{D1D45725-5D36-4D9D-AE27-D10E2E502999}"/>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7502982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7CC198D-6CD6-051F-2E52-41A869EC4CAA}"/>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31</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grpSp>
        <p:nvGrpSpPr>
          <p:cNvPr id="13" name="Group 12">
            <a:extLst>
              <a:ext uri="{FF2B5EF4-FFF2-40B4-BE49-F238E27FC236}">
                <a16:creationId xmlns:a16="http://schemas.microsoft.com/office/drawing/2014/main" id="{B24433BA-D029-58A2-C386-BD1885092473}"/>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6B8338D3-A33A-4A30-8202-6E20E7DDACE7}"/>
              </a:ext>
              <a:ext uri="{C183D7F6-B498-43B3-948B-1728B52AA6E4}">
                <adec:decorative xmlns:adec="http://schemas.microsoft.com/office/drawing/2017/decorative" val="1"/>
              </a:ext>
            </a:extLst>
          </p:cNvPr>
          <p:cNvGrpSpPr/>
          <p:nvPr/>
        </p:nvGrpSpPr>
        <p:grpSpPr>
          <a:xfrm>
            <a:off x="3659799" y="1464113"/>
            <a:ext cx="3586874" cy="4714493"/>
            <a:chOff x="3659799" y="1464113"/>
            <a:chExt cx="3586874" cy="4714493"/>
          </a:xfrm>
        </p:grpSpPr>
        <p:sp>
          <p:nvSpPr>
            <p:cNvPr id="67" name="Rectangle 66">
              <a:extLst>
                <a:ext uri="{FF2B5EF4-FFF2-40B4-BE49-F238E27FC236}">
                  <a16:creationId xmlns:a16="http://schemas.microsoft.com/office/drawing/2014/main" id="{3DB87A90-CA18-4FE2-A2BD-DE42B6FF4B75}"/>
                </a:ext>
              </a:extLst>
            </p:cNvPr>
            <p:cNvSpPr/>
            <p:nvPr/>
          </p:nvSpPr>
          <p:spPr>
            <a:xfrm>
              <a:off x="3659799"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6CD9D2B-4DB0-43DB-974B-D8014D54F4C1}"/>
              </a:ext>
              <a:ext uri="{C183D7F6-B498-43B3-948B-1728B52AA6E4}">
                <adec:decorative xmlns:adec="http://schemas.microsoft.com/office/drawing/2017/decorative" val="1"/>
              </a:ext>
            </a:extLst>
          </p:cNvPr>
          <p:cNvGrpSpPr/>
          <p:nvPr/>
        </p:nvGrpSpPr>
        <p:grpSpPr>
          <a:xfrm>
            <a:off x="4470838" y="1464113"/>
            <a:ext cx="2333378" cy="5242417"/>
            <a:chOff x="4470838" y="1464113"/>
            <a:chExt cx="2333378" cy="5242417"/>
          </a:xfrm>
        </p:grpSpPr>
        <p:sp>
          <p:nvSpPr>
            <p:cNvPr id="72" name="Rectangle 71">
              <a:extLst>
                <a:ext uri="{FF2B5EF4-FFF2-40B4-BE49-F238E27FC236}">
                  <a16:creationId xmlns:a16="http://schemas.microsoft.com/office/drawing/2014/main" id="{D40E10A5-7BE1-441B-82B8-3114B9222902}"/>
                </a:ext>
              </a:extLst>
            </p:cNvPr>
            <p:cNvSpPr/>
            <p:nvPr/>
          </p:nvSpPr>
          <p:spPr>
            <a:xfrm>
              <a:off x="4470838"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grpSp>
        <p:nvGrpSpPr>
          <p:cNvPr id="5" name="Group 4">
            <a:extLst>
              <a:ext uri="{FF2B5EF4-FFF2-40B4-BE49-F238E27FC236}">
                <a16:creationId xmlns:a16="http://schemas.microsoft.com/office/drawing/2014/main" id="{847C08FD-19A2-481F-86F4-EB5FB71819CE}"/>
              </a:ext>
              <a:ext uri="{C183D7F6-B498-43B3-948B-1728B52AA6E4}">
                <adec:decorative xmlns:adec="http://schemas.microsoft.com/office/drawing/2017/decorative" val="1"/>
              </a:ext>
            </a:extLst>
          </p:cNvPr>
          <p:cNvGrpSpPr/>
          <p:nvPr/>
        </p:nvGrpSpPr>
        <p:grpSpPr>
          <a:xfrm>
            <a:off x="5281877" y="1464113"/>
            <a:ext cx="6164439" cy="4714493"/>
            <a:chOff x="5281877" y="1464113"/>
            <a:chExt cx="6164439" cy="4714493"/>
          </a:xfrm>
        </p:grpSpPr>
        <p:sp>
          <p:nvSpPr>
            <p:cNvPr id="73" name="Rectangle 72">
              <a:extLst>
                <a:ext uri="{FF2B5EF4-FFF2-40B4-BE49-F238E27FC236}">
                  <a16:creationId xmlns:a16="http://schemas.microsoft.com/office/drawing/2014/main" id="{6974162A-29C2-4F76-9FAE-DF6BA418163F}"/>
                </a:ext>
              </a:extLst>
            </p:cNvPr>
            <p:cNvSpPr/>
            <p:nvPr/>
          </p:nvSpPr>
          <p:spPr>
            <a:xfrm>
              <a:off x="5281877"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6092916"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0" name="Group 9">
            <a:extLst>
              <a:ext uri="{FF2B5EF4-FFF2-40B4-BE49-F238E27FC236}">
                <a16:creationId xmlns:a16="http://schemas.microsoft.com/office/drawing/2014/main" id="{5903A63B-DDD0-437F-AEBA-8DF8DAE90ABC}"/>
              </a:ext>
              <a:ext uri="{C183D7F6-B498-43B3-948B-1728B52AA6E4}">
                <adec:decorative xmlns:adec="http://schemas.microsoft.com/office/drawing/2017/decorative" val="1"/>
              </a:ext>
            </a:extLst>
          </p:cNvPr>
          <p:cNvGrpSpPr/>
          <p:nvPr/>
        </p:nvGrpSpPr>
        <p:grpSpPr>
          <a:xfrm>
            <a:off x="6087163" y="2569052"/>
            <a:ext cx="3961445" cy="3609554"/>
            <a:chOff x="6087163" y="2569052"/>
            <a:chExt cx="3961445" cy="3609554"/>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D7E72F09-9776-4D7C-89DB-5494032403DC}"/>
                </a:ext>
              </a:extLst>
            </p:cNvPr>
            <p:cNvSpPr/>
            <p:nvPr/>
          </p:nvSpPr>
          <p:spPr>
            <a:xfrm>
              <a:off x="6087163"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32F98A60-38E1-44F0-B420-E181FAEA9AF9}"/>
              </a:ext>
              <a:ext uri="{C183D7F6-B498-43B3-948B-1728B52AA6E4}">
                <adec:decorative xmlns:adec="http://schemas.microsoft.com/office/drawing/2017/decorative" val="1"/>
              </a:ext>
            </a:extLst>
          </p:cNvPr>
          <p:cNvGrpSpPr/>
          <p:nvPr/>
        </p:nvGrpSpPr>
        <p:grpSpPr>
          <a:xfrm>
            <a:off x="4465085" y="2569052"/>
            <a:ext cx="4197457" cy="3609554"/>
            <a:chOff x="4452728" y="2569052"/>
            <a:chExt cx="4197457" cy="3609554"/>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24" name="Rectangle 123">
              <a:extLst>
                <a:ext uri="{FF2B5EF4-FFF2-40B4-BE49-F238E27FC236}">
                  <a16:creationId xmlns:a16="http://schemas.microsoft.com/office/drawing/2014/main" id="{D5B9F492-6A62-4B22-B3D4-4E0590ED3468}"/>
                </a:ext>
              </a:extLst>
            </p:cNvPr>
            <p:cNvSpPr/>
            <p:nvPr/>
          </p:nvSpPr>
          <p:spPr>
            <a:xfrm>
              <a:off x="4452728"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9DE2CCE3-BEDB-4F9F-AC12-E4761F1A50C6}"/>
              </a:ext>
              <a:ext uri="{C183D7F6-B498-43B3-948B-1728B52AA6E4}">
                <adec:decorative xmlns:adec="http://schemas.microsoft.com/office/drawing/2017/decorative" val="1"/>
              </a:ext>
            </a:extLst>
          </p:cNvPr>
          <p:cNvGrpSpPr/>
          <p:nvPr/>
        </p:nvGrpSpPr>
        <p:grpSpPr>
          <a:xfrm>
            <a:off x="5263767" y="2569052"/>
            <a:ext cx="1051065" cy="3609554"/>
            <a:chOff x="5263767" y="2569052"/>
            <a:chExt cx="1051065" cy="3609554"/>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9" name="Rectangle 128">
              <a:extLst>
                <a:ext uri="{FF2B5EF4-FFF2-40B4-BE49-F238E27FC236}">
                  <a16:creationId xmlns:a16="http://schemas.microsoft.com/office/drawing/2014/main" id="{930BEBA6-4993-49B0-BBA1-D254462A4FA0}"/>
                </a:ext>
              </a:extLst>
            </p:cNvPr>
            <p:cNvSpPr/>
            <p:nvPr/>
          </p:nvSpPr>
          <p:spPr>
            <a:xfrm>
              <a:off x="5263767"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F1656218-C5FC-4786-A6FA-B6ED84545C25}"/>
              </a:ext>
              <a:ext uri="{C183D7F6-B498-43B3-948B-1728B52AA6E4}">
                <adec:decorative xmlns:adec="http://schemas.microsoft.com/office/drawing/2017/decorative" val="1"/>
              </a:ext>
            </a:extLst>
          </p:cNvPr>
          <p:cNvGrpSpPr/>
          <p:nvPr/>
        </p:nvGrpSpPr>
        <p:grpSpPr>
          <a:xfrm>
            <a:off x="6903955" y="1464113"/>
            <a:ext cx="2434513" cy="4714493"/>
            <a:chOff x="6903955" y="1464113"/>
            <a:chExt cx="2434513" cy="4714493"/>
          </a:xfrm>
        </p:grpSpPr>
        <p:sp>
          <p:nvSpPr>
            <p:cNvPr id="75" name="Rectangle 74">
              <a:extLst>
                <a:ext uri="{FF2B5EF4-FFF2-40B4-BE49-F238E27FC236}">
                  <a16:creationId xmlns:a16="http://schemas.microsoft.com/office/drawing/2014/main" id="{B9A88DF6-B21C-4FD3-8E0B-590C46973ECF}"/>
                </a:ext>
              </a:extLst>
            </p:cNvPr>
            <p:cNvSpPr/>
            <p:nvPr/>
          </p:nvSpPr>
          <p:spPr>
            <a:xfrm>
              <a:off x="6903955"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C2F47CD2-4463-41C4-98DD-3FD5AD003DCB}"/>
                </a:ext>
              </a:extLst>
            </p:cNvPr>
            <p:cNvSpPr/>
            <p:nvPr/>
          </p:nvSpPr>
          <p:spPr>
            <a:xfrm>
              <a:off x="8515508" y="146959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1C6BAB8B-8B5B-4F81-ADD1-D27A3E44D30F}"/>
              </a:ext>
              <a:ext uri="{C183D7F6-B498-43B3-948B-1728B52AA6E4}">
                <adec:decorative xmlns:adec="http://schemas.microsoft.com/office/drawing/2017/decorative" val="1"/>
              </a:ext>
            </a:extLst>
          </p:cNvPr>
          <p:cNvGrpSpPr/>
          <p:nvPr/>
        </p:nvGrpSpPr>
        <p:grpSpPr>
          <a:xfrm>
            <a:off x="6910559" y="2569052"/>
            <a:ext cx="1287225" cy="4137478"/>
            <a:chOff x="6910559" y="2569052"/>
            <a:chExt cx="1287225" cy="4137478"/>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7" name="Rectangle 156">
              <a:extLst>
                <a:ext uri="{FF2B5EF4-FFF2-40B4-BE49-F238E27FC236}">
                  <a16:creationId xmlns:a16="http://schemas.microsoft.com/office/drawing/2014/main" id="{F7048481-33EB-4EC4-9529-A039B05EA354}"/>
                </a:ext>
              </a:extLst>
            </p:cNvPr>
            <p:cNvSpPr/>
            <p:nvPr/>
          </p:nvSpPr>
          <p:spPr>
            <a:xfrm>
              <a:off x="6910559"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9C513962-42CC-4A1B-A7B9-FDFEDF91B4AE}"/>
              </a:ext>
              <a:ext uri="{C183D7F6-B498-43B3-948B-1728B52AA6E4}">
                <adec:decorative xmlns:adec="http://schemas.microsoft.com/office/drawing/2017/decorative" val="1"/>
              </a:ext>
            </a:extLst>
          </p:cNvPr>
          <p:cNvGrpSpPr/>
          <p:nvPr/>
        </p:nvGrpSpPr>
        <p:grpSpPr>
          <a:xfrm>
            <a:off x="7713643" y="1458663"/>
            <a:ext cx="1402683" cy="4719943"/>
            <a:chOff x="7713643" y="1458663"/>
            <a:chExt cx="1402683" cy="4719943"/>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8" name="Rectangle 157">
              <a:extLst>
                <a:ext uri="{FF2B5EF4-FFF2-40B4-BE49-F238E27FC236}">
                  <a16:creationId xmlns:a16="http://schemas.microsoft.com/office/drawing/2014/main" id="{3ECCC18C-6727-4EB4-9B6B-82881F182521}"/>
                </a:ext>
              </a:extLst>
            </p:cNvPr>
            <p:cNvSpPr/>
            <p:nvPr/>
          </p:nvSpPr>
          <p:spPr>
            <a:xfrm>
              <a:off x="7713643" y="145866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2470352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2" restart="whenNotActive" fill="hold" evtFilter="cancelBubble" nodeType="interactiveSeq">
                <p:stCondLst>
                  <p:cond evt="onClick" delay="0">
                    <p:tgtEl>
                      <p:spTgt spid="136"/>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50"/>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5" grpId="0" animBg="1"/>
      <p:bldP spid="128"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4" grpId="0"/>
      <p:bldP spid="145" grpId="0"/>
      <p:bldP spid="15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91159-DB4A-1CFC-0E2E-85C90DE8FA75}"/>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32</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grpSp>
        <p:nvGrpSpPr>
          <p:cNvPr id="3" name="Group 2">
            <a:extLst>
              <a:ext uri="{FF2B5EF4-FFF2-40B4-BE49-F238E27FC236}">
                <a16:creationId xmlns:a16="http://schemas.microsoft.com/office/drawing/2014/main" id="{6A09F6AE-581F-9EE7-1480-893A5CBE823F}"/>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87572F65-895D-4AE3-AD32-B8DAE258CAFB}"/>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42012340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E91FA-969E-A374-E50B-7C6F72927F2E}"/>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33</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grpSp>
        <p:nvGrpSpPr>
          <p:cNvPr id="3" name="Group 2">
            <a:extLst>
              <a:ext uri="{FF2B5EF4-FFF2-40B4-BE49-F238E27FC236}">
                <a16:creationId xmlns:a16="http://schemas.microsoft.com/office/drawing/2014/main" id="{73A400DF-8512-2594-7FE2-A4C93599B495}"/>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4" name="Group 3">
            <a:extLst>
              <a:ext uri="{FF2B5EF4-FFF2-40B4-BE49-F238E27FC236}">
                <a16:creationId xmlns:a16="http://schemas.microsoft.com/office/drawing/2014/main" id="{3E5618F9-D11D-4506-8F07-22978091B227}"/>
              </a:ext>
              <a:ext uri="{C183D7F6-B498-43B3-948B-1728B52AA6E4}">
                <adec:decorative xmlns:adec="http://schemas.microsoft.com/office/drawing/2017/decorative" val="1"/>
              </a:ext>
            </a:extLst>
          </p:cNvPr>
          <p:cNvGrpSpPr/>
          <p:nvPr/>
        </p:nvGrpSpPr>
        <p:grpSpPr>
          <a:xfrm>
            <a:off x="2849195" y="1467424"/>
            <a:ext cx="5800990" cy="4711182"/>
            <a:chOff x="2849195" y="1467424"/>
            <a:chExt cx="5800990" cy="4711182"/>
          </a:xfrm>
        </p:grpSpPr>
        <p:sp>
          <p:nvSpPr>
            <p:cNvPr id="67" name="Rectangle 66">
              <a:extLst>
                <a:ext uri="{FF2B5EF4-FFF2-40B4-BE49-F238E27FC236}">
                  <a16:creationId xmlns:a16="http://schemas.microsoft.com/office/drawing/2014/main" id="{3DB87A90-CA18-4FE2-A2BD-DE42B6FF4B75}"/>
                </a:ext>
              </a:extLst>
            </p:cNvPr>
            <p:cNvSpPr/>
            <p:nvPr/>
          </p:nvSpPr>
          <p:spPr>
            <a:xfrm>
              <a:off x="2849195" y="146742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12" name="Group 11">
            <a:extLst>
              <a:ext uri="{FF2B5EF4-FFF2-40B4-BE49-F238E27FC236}">
                <a16:creationId xmlns:a16="http://schemas.microsoft.com/office/drawing/2014/main" id="{1C726576-98A9-4B54-B564-76E6BCE204E0}"/>
              </a:ext>
              <a:ext uri="{C183D7F6-B498-43B3-948B-1728B52AA6E4}">
                <adec:decorative xmlns:adec="http://schemas.microsoft.com/office/drawing/2017/decorative" val="1"/>
              </a:ext>
            </a:extLst>
          </p:cNvPr>
          <p:cNvGrpSpPr/>
          <p:nvPr/>
        </p:nvGrpSpPr>
        <p:grpSpPr>
          <a:xfrm>
            <a:off x="4471273" y="1469598"/>
            <a:ext cx="2445038" cy="5236932"/>
            <a:chOff x="4471273" y="1469598"/>
            <a:chExt cx="2445038" cy="5236932"/>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3" name="Rectangle 72">
              <a:extLst>
                <a:ext uri="{FF2B5EF4-FFF2-40B4-BE49-F238E27FC236}">
                  <a16:creationId xmlns:a16="http://schemas.microsoft.com/office/drawing/2014/main" id="{6974162A-29C2-4F76-9FAE-DF6BA418163F}"/>
                </a:ext>
              </a:extLst>
            </p:cNvPr>
            <p:cNvSpPr/>
            <p:nvPr/>
          </p:nvSpPr>
          <p:spPr>
            <a:xfrm>
              <a:off x="4471273"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93351"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PAYING FOR COLLEGE</a:t>
            </a: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14" name="Group 13">
            <a:extLst>
              <a:ext uri="{FF2B5EF4-FFF2-40B4-BE49-F238E27FC236}">
                <a16:creationId xmlns:a16="http://schemas.microsoft.com/office/drawing/2014/main" id="{BB49BBE3-2A72-4755-9754-3F173F2D14E7}"/>
              </a:ext>
              <a:ext uri="{C183D7F6-B498-43B3-948B-1728B52AA6E4}">
                <adec:decorative xmlns:adec="http://schemas.microsoft.com/office/drawing/2017/decorative" val="1"/>
              </a:ext>
            </a:extLst>
          </p:cNvPr>
          <p:cNvGrpSpPr/>
          <p:nvPr/>
        </p:nvGrpSpPr>
        <p:grpSpPr>
          <a:xfrm>
            <a:off x="6880913" y="1459765"/>
            <a:ext cx="834959" cy="4718841"/>
            <a:chOff x="6880913" y="1459765"/>
            <a:chExt cx="834959" cy="4718841"/>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4" name="Rectangle 123">
              <a:extLst>
                <a:ext uri="{FF2B5EF4-FFF2-40B4-BE49-F238E27FC236}">
                  <a16:creationId xmlns:a16="http://schemas.microsoft.com/office/drawing/2014/main" id="{A991BDB3-5EB9-4C25-9FC8-225F592CBB2F}"/>
                </a:ext>
              </a:extLst>
            </p:cNvPr>
            <p:cNvSpPr/>
            <p:nvPr/>
          </p:nvSpPr>
          <p:spPr>
            <a:xfrm>
              <a:off x="6892912" y="1459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DEE70BBF-14DA-4746-8181-B171C393EAE8}"/>
              </a:ext>
              <a:ext uri="{C183D7F6-B498-43B3-948B-1728B52AA6E4}">
                <adec:decorative xmlns:adec="http://schemas.microsoft.com/office/drawing/2017/decorative" val="1"/>
              </a:ext>
            </a:extLst>
          </p:cNvPr>
          <p:cNvGrpSpPr/>
          <p:nvPr/>
        </p:nvGrpSpPr>
        <p:grpSpPr>
          <a:xfrm>
            <a:off x="9326029" y="1461939"/>
            <a:ext cx="2120287" cy="4716667"/>
            <a:chOff x="9326029" y="1461939"/>
            <a:chExt cx="2120287" cy="4716667"/>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6" name="Rectangle 155">
              <a:extLst>
                <a:ext uri="{FF2B5EF4-FFF2-40B4-BE49-F238E27FC236}">
                  <a16:creationId xmlns:a16="http://schemas.microsoft.com/office/drawing/2014/main" id="{3780E58A-F024-470A-933D-300ADDD1E20C}"/>
                </a:ext>
              </a:extLst>
            </p:cNvPr>
            <p:cNvSpPr/>
            <p:nvPr/>
          </p:nvSpPr>
          <p:spPr>
            <a:xfrm>
              <a:off x="9326029"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022CD63D-95BB-4B6E-A499-E373D7EF2210}"/>
              </a:ext>
              <a:ext uri="{C183D7F6-B498-43B3-948B-1728B52AA6E4}">
                <adec:decorative xmlns:adec="http://schemas.microsoft.com/office/drawing/2017/decorative" val="1"/>
              </a:ext>
            </a:extLst>
          </p:cNvPr>
          <p:cNvGrpSpPr/>
          <p:nvPr/>
        </p:nvGrpSpPr>
        <p:grpSpPr>
          <a:xfrm>
            <a:off x="3660234" y="1461939"/>
            <a:ext cx="6388374" cy="4716667"/>
            <a:chOff x="3660234" y="1461939"/>
            <a:chExt cx="6388374" cy="471666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2" name="Rectangle 71">
              <a:extLst>
                <a:ext uri="{FF2B5EF4-FFF2-40B4-BE49-F238E27FC236}">
                  <a16:creationId xmlns:a16="http://schemas.microsoft.com/office/drawing/2014/main" id="{D40E10A5-7BE1-441B-82B8-3114B9222902}"/>
                </a:ext>
              </a:extLst>
            </p:cNvPr>
            <p:cNvSpPr/>
            <p:nvPr/>
          </p:nvSpPr>
          <p:spPr>
            <a:xfrm>
              <a:off x="3660234"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523E6A21-ACEB-4C59-8EA4-E706994C44C8}"/>
                </a:ext>
              </a:extLst>
            </p:cNvPr>
            <p:cNvSpPr/>
            <p:nvPr/>
          </p:nvSpPr>
          <p:spPr>
            <a:xfrm>
              <a:off x="7703951"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3D9910A9-265D-4FFE-A8A2-E027C90E4F97}"/>
                </a:ext>
              </a:extLst>
            </p:cNvPr>
            <p:cNvSpPr/>
            <p:nvPr/>
          </p:nvSpPr>
          <p:spPr>
            <a:xfrm>
              <a:off x="6079046" y="25677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F4673A43-0459-4877-9998-5B698C6497DA}"/>
              </a:ext>
              <a:ext uri="{C183D7F6-B498-43B3-948B-1728B52AA6E4}">
                <adec:decorative xmlns:adec="http://schemas.microsoft.com/office/drawing/2017/decorative" val="1"/>
              </a:ext>
            </a:extLst>
          </p:cNvPr>
          <p:cNvGrpSpPr/>
          <p:nvPr/>
        </p:nvGrpSpPr>
        <p:grpSpPr>
          <a:xfrm>
            <a:off x="5268007" y="1461939"/>
            <a:ext cx="4069943" cy="4716667"/>
            <a:chOff x="5268007" y="1461939"/>
            <a:chExt cx="4069943" cy="4716667"/>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4" name="Rectangle 73">
              <a:extLst>
                <a:ext uri="{FF2B5EF4-FFF2-40B4-BE49-F238E27FC236}">
                  <a16:creationId xmlns:a16="http://schemas.microsoft.com/office/drawing/2014/main" id="{99EE31ED-B1ED-4184-8C56-594E9DA2E5FA}"/>
                </a:ext>
              </a:extLst>
            </p:cNvPr>
            <p:cNvSpPr/>
            <p:nvPr/>
          </p:nvSpPr>
          <p:spPr>
            <a:xfrm>
              <a:off x="5282312"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a:extLst>
                <a:ext uri="{FF2B5EF4-FFF2-40B4-BE49-F238E27FC236}">
                  <a16:creationId xmlns:a16="http://schemas.microsoft.com/office/drawing/2014/main" id="{F32437DD-93F3-4814-B775-D7F6F3BD388C}"/>
                </a:ext>
              </a:extLst>
            </p:cNvPr>
            <p:cNvSpPr/>
            <p:nvPr/>
          </p:nvSpPr>
          <p:spPr>
            <a:xfrm>
              <a:off x="8514990" y="14619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04461B3E-B396-45D9-B1D9-68A4BEFFBC97}"/>
                </a:ext>
              </a:extLst>
            </p:cNvPr>
            <p:cNvSpPr/>
            <p:nvPr/>
          </p:nvSpPr>
          <p:spPr>
            <a:xfrm>
              <a:off x="5268007" y="25677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038DA6-27E9-4071-9AF0-8770C2EA3980}"/>
              </a:ext>
              <a:ext uri="{C183D7F6-B498-43B3-948B-1728B52AA6E4}">
                <adec:decorative xmlns:adec="http://schemas.microsoft.com/office/drawing/2017/decorative" val="1"/>
              </a:ext>
            </a:extLst>
          </p:cNvPr>
          <p:cNvGrpSpPr/>
          <p:nvPr/>
        </p:nvGrpSpPr>
        <p:grpSpPr>
          <a:xfrm>
            <a:off x="6890085" y="2567720"/>
            <a:ext cx="827818" cy="3610886"/>
            <a:chOff x="6890085" y="2567720"/>
            <a:chExt cx="827818" cy="3610886"/>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59" name="Rectangle 158">
              <a:extLst>
                <a:ext uri="{FF2B5EF4-FFF2-40B4-BE49-F238E27FC236}">
                  <a16:creationId xmlns:a16="http://schemas.microsoft.com/office/drawing/2014/main" id="{F7EDC19C-47D7-46F0-886B-F69CA6A5C8D3}"/>
                </a:ext>
              </a:extLst>
            </p:cNvPr>
            <p:cNvSpPr/>
            <p:nvPr/>
          </p:nvSpPr>
          <p:spPr>
            <a:xfrm>
              <a:off x="6890085" y="25677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059323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51"/>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8"/>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7" restart="whenNotActive" fill="hold" evtFilter="cancelBubble" nodeType="interactiveSeq">
                <p:stCondLst>
                  <p:cond evt="onClick" delay="0">
                    <p:tgtEl>
                      <p:spTgt spid="14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92" restart="whenNotActive" fill="hold" evtFilter="cancelBubble" nodeType="interactiveSeq">
                <p:stCondLst>
                  <p:cond evt="onClick" delay="0">
                    <p:tgtEl>
                      <p:spTgt spid="150"/>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97" restart="whenNotActive" fill="hold" evtFilter="cancelBubble" nodeType="interactiveSeq">
                <p:stCondLst>
                  <p:cond evt="onClick" delay="0">
                    <p:tgtEl>
                      <p:spTgt spid="4"/>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102" restart="whenNotActive" fill="hold" evtFilter="cancelBubble" nodeType="interactiveSeq">
                <p:stCondLst>
                  <p:cond evt="onClick" delay="0">
                    <p:tgtEl>
                      <p:spTgt spid="1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07" restart="whenNotActive" fill="hold" evtFilter="cancelBubble" nodeType="interactiveSeq">
                <p:stCondLst>
                  <p:cond evt="onClick" delay="0">
                    <p:tgtEl>
                      <p:spTgt spid="1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2" restart="whenNotActive" fill="hold" evtFilter="cancelBubble" nodeType="interactiveSeq">
                <p:stCondLst>
                  <p:cond evt="onClick" delay="0">
                    <p:tgtEl>
                      <p:spTgt spid="1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7" restart="whenNotActive" fill="hold" evtFilter="cancelBubble" nodeType="interactiveSeq">
                <p:stCondLst>
                  <p:cond evt="onClick" delay="0">
                    <p:tgtEl>
                      <p:spTgt spid="1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2" restart="whenNotActive" fill="hold" evtFilter="cancelBubble" nodeType="interactiveSeq">
                <p:stCondLst>
                  <p:cond evt="onClick" delay="0">
                    <p:tgtEl>
                      <p:spTgt spid="1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6" grpId="0" animBg="1"/>
      <p:bldP spid="128" grpId="0" animBg="1"/>
      <p:bldP spid="130" grpId="0" animBg="1"/>
      <p:bldP spid="131"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4" grpId="0"/>
      <p:bldP spid="145" grpId="0"/>
      <p:bldP spid="148" grpId="0"/>
      <p:bldP spid="149" grpId="0"/>
      <p:bldP spid="150" grpId="0"/>
      <p:bldP spid="15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621F4-A579-BF9D-5BCB-ECDE77C573ED}"/>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34</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grpSp>
        <p:nvGrpSpPr>
          <p:cNvPr id="3" name="Group 2">
            <a:extLst>
              <a:ext uri="{FF2B5EF4-FFF2-40B4-BE49-F238E27FC236}">
                <a16:creationId xmlns:a16="http://schemas.microsoft.com/office/drawing/2014/main" id="{F6AB5188-2097-534D-84A5-77EE2726409B}"/>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PAYING FOR COLLEGE</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2EAF96D3-BEFF-4AD2-896E-3261508D818C}"/>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56892377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6EE6250-8DFA-BE11-6E91-5399E87F0D4A}"/>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35</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grpSp>
        <p:nvGrpSpPr>
          <p:cNvPr id="15" name="Group 14">
            <a:extLst>
              <a:ext uri="{FF2B5EF4-FFF2-40B4-BE49-F238E27FC236}">
                <a16:creationId xmlns:a16="http://schemas.microsoft.com/office/drawing/2014/main" id="{0BA4A6B7-80B8-F75F-D246-284D54450681}"/>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0F2C484F-3AA7-410D-AB75-34CCE34A5726}"/>
              </a:ext>
              <a:ext uri="{C183D7F6-B498-43B3-948B-1728B52AA6E4}">
                <adec:decorative xmlns:adec="http://schemas.microsoft.com/office/drawing/2017/decorative" val="1"/>
              </a:ext>
            </a:extLst>
          </p:cNvPr>
          <p:cNvGrpSpPr/>
          <p:nvPr/>
        </p:nvGrpSpPr>
        <p:grpSpPr>
          <a:xfrm>
            <a:off x="2854493" y="1476372"/>
            <a:ext cx="9058679" cy="4702234"/>
            <a:chOff x="2854493" y="1476372"/>
            <a:chExt cx="9058679" cy="4702234"/>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67" name="Rectangle 66">
              <a:extLst>
                <a:ext uri="{FF2B5EF4-FFF2-40B4-BE49-F238E27FC236}">
                  <a16:creationId xmlns:a16="http://schemas.microsoft.com/office/drawing/2014/main" id="{3DB87A90-CA18-4FE2-A2BD-DE42B6FF4B75}"/>
                </a:ext>
              </a:extLst>
            </p:cNvPr>
            <p:cNvSpPr/>
            <p:nvPr/>
          </p:nvSpPr>
          <p:spPr>
            <a:xfrm>
              <a:off x="2854493" y="14763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0AD528F6-46E2-4AC5-9E07-5C2CE871D177}"/>
              </a:ext>
              <a:ext uri="{C183D7F6-B498-43B3-948B-1728B52AA6E4}">
                <adec:decorative xmlns:adec="http://schemas.microsoft.com/office/drawing/2017/decorative" val="1"/>
              </a:ext>
            </a:extLst>
          </p:cNvPr>
          <p:cNvGrpSpPr/>
          <p:nvPr/>
        </p:nvGrpSpPr>
        <p:grpSpPr>
          <a:xfrm>
            <a:off x="3665532" y="1478546"/>
            <a:ext cx="3240311" cy="4700060"/>
            <a:chOff x="3665532" y="1478546"/>
            <a:chExt cx="3240311" cy="4700060"/>
          </a:xfrm>
        </p:grpSpPr>
        <p:sp>
          <p:nvSpPr>
            <p:cNvPr id="72" name="Rectangle 71">
              <a:extLst>
                <a:ext uri="{FF2B5EF4-FFF2-40B4-BE49-F238E27FC236}">
                  <a16:creationId xmlns:a16="http://schemas.microsoft.com/office/drawing/2014/main" id="{D40E10A5-7BE1-441B-82B8-3114B9222902}"/>
                </a:ext>
              </a:extLst>
            </p:cNvPr>
            <p:cNvSpPr/>
            <p:nvPr/>
          </p:nvSpPr>
          <p:spPr>
            <a:xfrm>
              <a:off x="3665532"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82883"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5" name="Group 4">
            <a:extLst>
              <a:ext uri="{FF2B5EF4-FFF2-40B4-BE49-F238E27FC236}">
                <a16:creationId xmlns:a16="http://schemas.microsoft.com/office/drawing/2014/main" id="{4B7FA870-B3C4-49BB-967D-0F8EC45BFEDB}"/>
              </a:ext>
              <a:ext uri="{C183D7F6-B498-43B3-948B-1728B52AA6E4}">
                <adec:decorative xmlns:adec="http://schemas.microsoft.com/office/drawing/2017/decorative" val="1"/>
              </a:ext>
            </a:extLst>
          </p:cNvPr>
          <p:cNvGrpSpPr/>
          <p:nvPr/>
        </p:nvGrpSpPr>
        <p:grpSpPr>
          <a:xfrm>
            <a:off x="4460805" y="1478546"/>
            <a:ext cx="1859390" cy="5227984"/>
            <a:chOff x="4460805" y="1478546"/>
            <a:chExt cx="1859390" cy="5227984"/>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3" name="Rectangle 72">
              <a:extLst>
                <a:ext uri="{FF2B5EF4-FFF2-40B4-BE49-F238E27FC236}">
                  <a16:creationId xmlns:a16="http://schemas.microsoft.com/office/drawing/2014/main" id="{6974162A-29C2-4F76-9FAE-DF6BA418163F}"/>
                </a:ext>
              </a:extLst>
            </p:cNvPr>
            <p:cNvSpPr/>
            <p:nvPr/>
          </p:nvSpPr>
          <p:spPr>
            <a:xfrm>
              <a:off x="4460805"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552398A7-FD42-44F7-B750-68EC49833501}"/>
              </a:ext>
              <a:ext uri="{C183D7F6-B498-43B3-948B-1728B52AA6E4}">
                <adec:decorative xmlns:adec="http://schemas.microsoft.com/office/drawing/2017/decorative" val="1"/>
              </a:ext>
            </a:extLst>
          </p:cNvPr>
          <p:cNvGrpSpPr/>
          <p:nvPr/>
        </p:nvGrpSpPr>
        <p:grpSpPr>
          <a:xfrm>
            <a:off x="5271844" y="1478546"/>
            <a:ext cx="2446059" cy="4700060"/>
            <a:chOff x="5271844" y="1478546"/>
            <a:chExt cx="2446059" cy="4700060"/>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4" name="Rectangle 73">
              <a:extLst>
                <a:ext uri="{FF2B5EF4-FFF2-40B4-BE49-F238E27FC236}">
                  <a16:creationId xmlns:a16="http://schemas.microsoft.com/office/drawing/2014/main" id="{99EE31ED-B1ED-4184-8C56-594E9DA2E5FA}"/>
                </a:ext>
              </a:extLst>
            </p:cNvPr>
            <p:cNvSpPr/>
            <p:nvPr/>
          </p:nvSpPr>
          <p:spPr>
            <a:xfrm>
              <a:off x="5271844" y="14785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7752DC2A-DD45-4BC0-A2BF-5CBAD470E562}"/>
              </a:ext>
              <a:ext uri="{C183D7F6-B498-43B3-948B-1728B52AA6E4}">
                <adec:decorative xmlns:adec="http://schemas.microsoft.com/office/drawing/2017/decorative" val="1"/>
              </a:ext>
            </a:extLst>
          </p:cNvPr>
          <p:cNvGrpSpPr/>
          <p:nvPr/>
        </p:nvGrpSpPr>
        <p:grpSpPr>
          <a:xfrm>
            <a:off x="6438456" y="1473946"/>
            <a:ext cx="2073696" cy="5232584"/>
            <a:chOff x="6438456" y="1473946"/>
            <a:chExt cx="2073696" cy="5232584"/>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90" name="Rectangle 89">
              <a:extLst>
                <a:ext uri="{FF2B5EF4-FFF2-40B4-BE49-F238E27FC236}">
                  <a16:creationId xmlns:a16="http://schemas.microsoft.com/office/drawing/2014/main" id="{263B64FF-FC63-46DB-A018-79F16D7385A4}"/>
                </a:ext>
              </a:extLst>
            </p:cNvPr>
            <p:cNvSpPr/>
            <p:nvPr/>
          </p:nvSpPr>
          <p:spPr>
            <a:xfrm>
              <a:off x="7689192"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8DB242A-B68F-4DEB-A39B-7E4B870D7B54}"/>
              </a:ext>
              <a:ext uri="{C183D7F6-B498-43B3-948B-1728B52AA6E4}">
                <adec:decorative xmlns:adec="http://schemas.microsoft.com/office/drawing/2017/decorative" val="1"/>
              </a:ext>
            </a:extLst>
          </p:cNvPr>
          <p:cNvGrpSpPr/>
          <p:nvPr/>
        </p:nvGrpSpPr>
        <p:grpSpPr>
          <a:xfrm>
            <a:off x="6893919" y="1473946"/>
            <a:ext cx="2223122" cy="5232584"/>
            <a:chOff x="6893919" y="1473946"/>
            <a:chExt cx="2223122" cy="5232584"/>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24" name="Rectangle 123">
              <a:extLst>
                <a:ext uri="{FF2B5EF4-FFF2-40B4-BE49-F238E27FC236}">
                  <a16:creationId xmlns:a16="http://schemas.microsoft.com/office/drawing/2014/main" id="{A832AD65-B83E-450D-87A2-B84FAB758C11}"/>
                </a:ext>
              </a:extLst>
            </p:cNvPr>
            <p:cNvSpPr/>
            <p:nvPr/>
          </p:nvSpPr>
          <p:spPr>
            <a:xfrm>
              <a:off x="6893919"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842265EF-0823-4E7C-8A5D-AB1FF6B91BD7}"/>
              </a:ext>
              <a:ext uri="{C183D7F6-B498-43B3-948B-1728B52AA6E4}">
                <adec:decorative xmlns:adec="http://schemas.microsoft.com/office/drawing/2017/decorative" val="1"/>
              </a:ext>
            </a:extLst>
          </p:cNvPr>
          <p:cNvGrpSpPr/>
          <p:nvPr/>
        </p:nvGrpSpPr>
        <p:grpSpPr>
          <a:xfrm>
            <a:off x="9311270" y="1473946"/>
            <a:ext cx="2136476" cy="5232584"/>
            <a:chOff x="9311270" y="1473946"/>
            <a:chExt cx="2136476" cy="5232584"/>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29" name="Rectangle 128">
              <a:extLst>
                <a:ext uri="{FF2B5EF4-FFF2-40B4-BE49-F238E27FC236}">
                  <a16:creationId xmlns:a16="http://schemas.microsoft.com/office/drawing/2014/main" id="{C0A64A75-6C71-4618-A030-B2B0FEBBE289}"/>
                </a:ext>
              </a:extLst>
            </p:cNvPr>
            <p:cNvSpPr/>
            <p:nvPr/>
          </p:nvSpPr>
          <p:spPr>
            <a:xfrm>
              <a:off x="9311270"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6A5F5AD7-CD24-4507-9743-101505A18199}"/>
              </a:ext>
              <a:ext uri="{C183D7F6-B498-43B3-948B-1728B52AA6E4}">
                <adec:decorative xmlns:adec="http://schemas.microsoft.com/office/drawing/2017/decorative" val="1"/>
              </a:ext>
            </a:extLst>
          </p:cNvPr>
          <p:cNvGrpSpPr/>
          <p:nvPr/>
        </p:nvGrpSpPr>
        <p:grpSpPr>
          <a:xfrm>
            <a:off x="7832024" y="1473946"/>
            <a:ext cx="1491167" cy="5232584"/>
            <a:chOff x="7832024" y="1473946"/>
            <a:chExt cx="1491167" cy="5232584"/>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6" name="Rectangle 155">
              <a:extLst>
                <a:ext uri="{FF2B5EF4-FFF2-40B4-BE49-F238E27FC236}">
                  <a16:creationId xmlns:a16="http://schemas.microsoft.com/office/drawing/2014/main" id="{6A783A4E-B86D-4ED0-91E0-9396C7D7CD1C}"/>
                </a:ext>
              </a:extLst>
            </p:cNvPr>
            <p:cNvSpPr/>
            <p:nvPr/>
          </p:nvSpPr>
          <p:spPr>
            <a:xfrm>
              <a:off x="8500231" y="147394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BD658A71-D2F2-4DCD-ABDD-00DE34D5EEB4}"/>
              </a:ext>
              <a:ext uri="{C183D7F6-B498-43B3-948B-1728B52AA6E4}">
                <adec:decorative xmlns:adec="http://schemas.microsoft.com/office/drawing/2017/decorative" val="1"/>
              </a:ext>
            </a:extLst>
          </p:cNvPr>
          <p:cNvGrpSpPr/>
          <p:nvPr/>
        </p:nvGrpSpPr>
        <p:grpSpPr>
          <a:xfrm>
            <a:off x="4463562" y="2575826"/>
            <a:ext cx="4186623" cy="3602780"/>
            <a:chOff x="4463562" y="2575826"/>
            <a:chExt cx="4186623" cy="3602780"/>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58" name="Rectangle 157">
              <a:extLst>
                <a:ext uri="{FF2B5EF4-FFF2-40B4-BE49-F238E27FC236}">
                  <a16:creationId xmlns:a16="http://schemas.microsoft.com/office/drawing/2014/main" id="{DFCAC88C-3AF1-4974-8AA8-E29DF522AABB}"/>
                </a:ext>
              </a:extLst>
            </p:cNvPr>
            <p:cNvSpPr/>
            <p:nvPr/>
          </p:nvSpPr>
          <p:spPr>
            <a:xfrm>
              <a:off x="4463562"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7370306-DBED-469F-B2E8-A41C62D1E872}"/>
              </a:ext>
              <a:ext uri="{C183D7F6-B498-43B3-948B-1728B52AA6E4}">
                <adec:decorative xmlns:adec="http://schemas.microsoft.com/office/drawing/2017/decorative" val="1"/>
              </a:ext>
            </a:extLst>
          </p:cNvPr>
          <p:cNvGrpSpPr/>
          <p:nvPr/>
        </p:nvGrpSpPr>
        <p:grpSpPr>
          <a:xfrm>
            <a:off x="6880913" y="2575826"/>
            <a:ext cx="1767842" cy="4130704"/>
            <a:chOff x="6880913" y="2575826"/>
            <a:chExt cx="1767842" cy="4130704"/>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9" name="Rectangle 158">
              <a:extLst>
                <a:ext uri="{FF2B5EF4-FFF2-40B4-BE49-F238E27FC236}">
                  <a16:creationId xmlns:a16="http://schemas.microsoft.com/office/drawing/2014/main" id="{624F94BB-A597-4E71-99E1-7D1466EDCCB8}"/>
                </a:ext>
              </a:extLst>
            </p:cNvPr>
            <p:cNvSpPr/>
            <p:nvPr/>
          </p:nvSpPr>
          <p:spPr>
            <a:xfrm>
              <a:off x="6880913"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C1ABDF7B-B106-474F-8864-F3FD35662A0E}"/>
              </a:ext>
              <a:ext uri="{C183D7F6-B498-43B3-948B-1728B52AA6E4}">
                <adec:decorative xmlns:adec="http://schemas.microsoft.com/office/drawing/2017/decorative" val="1"/>
              </a:ext>
            </a:extLst>
          </p:cNvPr>
          <p:cNvGrpSpPr/>
          <p:nvPr/>
        </p:nvGrpSpPr>
        <p:grpSpPr>
          <a:xfrm>
            <a:off x="5258835" y="2575826"/>
            <a:ext cx="2920120" cy="3602780"/>
            <a:chOff x="5258835" y="2575826"/>
            <a:chExt cx="2920120" cy="3602780"/>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7" name="Rectangle 156">
              <a:extLst>
                <a:ext uri="{FF2B5EF4-FFF2-40B4-BE49-F238E27FC236}">
                  <a16:creationId xmlns:a16="http://schemas.microsoft.com/office/drawing/2014/main" id="{84B8FC21-1606-4C0E-A700-F64E3F7D1B16}"/>
                </a:ext>
              </a:extLst>
            </p:cNvPr>
            <p:cNvSpPr/>
            <p:nvPr/>
          </p:nvSpPr>
          <p:spPr>
            <a:xfrm>
              <a:off x="5258835"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30D89FCC-E1EE-47D6-AADA-003046C6A5BB}"/>
                </a:ext>
              </a:extLst>
            </p:cNvPr>
            <p:cNvSpPr/>
            <p:nvPr/>
          </p:nvSpPr>
          <p:spPr>
            <a:xfrm>
              <a:off x="6069874" y="25758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1910955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6" grpId="0" animBg="1"/>
      <p:bldP spid="127" grpId="0" animBg="1"/>
      <p:bldP spid="128" grpId="0" animBg="1"/>
      <p:bldP spid="130" grpId="0" animBg="1"/>
      <p:bldP spid="133" grpId="0" animBg="1"/>
      <p:bldP spid="134" grpId="0" animBg="1"/>
      <p:bldP spid="136" grpId="0" animBg="1"/>
      <p:bldP spid="137" grpId="0" animBg="1"/>
      <p:bldP spid="138" grpId="0" animBg="1"/>
      <p:bldP spid="139" grpId="0" animBg="1"/>
      <p:bldP spid="141" grpId="0" animBg="1"/>
      <p:bldP spid="143" grpId="0"/>
      <p:bldP spid="144" grpId="0"/>
      <p:bldP spid="145" grpId="0"/>
      <p:bldP spid="14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grpSp>
        <p:nvGrpSpPr>
          <p:cNvPr id="3" name="Group 2">
            <a:extLst>
              <a:ext uri="{FF2B5EF4-FFF2-40B4-BE49-F238E27FC236}">
                <a16:creationId xmlns:a16="http://schemas.microsoft.com/office/drawing/2014/main" id="{67FB2545-8900-BE43-53D1-004ACCD7565B}"/>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D2360092-43D8-460D-AB92-CB46C4C9E331}"/>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C835D4E5-80EA-667D-CDA1-DBF8D856F30B}"/>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36</a:t>
            </a:r>
          </a:p>
        </p:txBody>
      </p:sp>
    </p:spTree>
    <p:extLst>
      <p:ext uri="{BB962C8B-B14F-4D97-AF65-F5344CB8AC3E}">
        <p14:creationId xmlns:p14="http://schemas.microsoft.com/office/powerpoint/2010/main" val="29403756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grpSp>
        <p:nvGrpSpPr>
          <p:cNvPr id="13" name="Group 12">
            <a:extLst>
              <a:ext uri="{FF2B5EF4-FFF2-40B4-BE49-F238E27FC236}">
                <a16:creationId xmlns:a16="http://schemas.microsoft.com/office/drawing/2014/main" id="{C9775CE8-7BD5-F7ED-CBBD-C7DD53A7536B}"/>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PERSON</a:t>
            </a:r>
            <a:endParaRPr lang="en-US" sz="2000" b="1" dirty="0">
              <a:effectLst>
                <a:outerShdw blurRad="38100" dist="38100" dir="2700000" algn="tl">
                  <a:srgbClr val="000000">
                    <a:alpha val="43137"/>
                  </a:srgbClr>
                </a:outerShdw>
              </a:effectLst>
            </a:endParaRPr>
          </a:p>
        </p:txBody>
      </p:sp>
      <p:sp>
        <p:nvSpPr>
          <p:cNvPr id="153" name="Rectangle: Rounded Corners 152">
            <a:hlinkClick r:id="rId3" action="ppaction://hlinksldjump"/>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4"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5"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6"/>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BE957691-4F16-4266-A36A-5BB70B7312E9}"/>
              </a:ext>
              <a:ext uri="{C183D7F6-B498-43B3-948B-1728B52AA6E4}">
                <adec:decorative xmlns:adec="http://schemas.microsoft.com/office/drawing/2017/decorative" val="1"/>
              </a:ext>
            </a:extLst>
          </p:cNvPr>
          <p:cNvGrpSpPr/>
          <p:nvPr/>
        </p:nvGrpSpPr>
        <p:grpSpPr>
          <a:xfrm>
            <a:off x="5292939" y="1470685"/>
            <a:ext cx="3823387" cy="4707921"/>
            <a:chOff x="5292939" y="1470685"/>
            <a:chExt cx="3823387" cy="4707921"/>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6" name="Rectangle 155">
              <a:extLst>
                <a:ext uri="{FF2B5EF4-FFF2-40B4-BE49-F238E27FC236}">
                  <a16:creationId xmlns:a16="http://schemas.microsoft.com/office/drawing/2014/main" id="{4A4987E2-6777-4662-B3D2-6B1A7A19D8A6}"/>
                </a:ext>
              </a:extLst>
            </p:cNvPr>
            <p:cNvSpPr/>
            <p:nvPr/>
          </p:nvSpPr>
          <p:spPr>
            <a:xfrm>
              <a:off x="5292939"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7E62F12-AD19-4344-B9DA-1E1AFE2E75F5}"/>
              </a:ext>
              <a:ext uri="{C183D7F6-B498-43B3-948B-1728B52AA6E4}">
                <adec:decorative xmlns:adec="http://schemas.microsoft.com/office/drawing/2017/decorative" val="1"/>
              </a:ext>
            </a:extLst>
          </p:cNvPr>
          <p:cNvGrpSpPr/>
          <p:nvPr/>
        </p:nvGrpSpPr>
        <p:grpSpPr>
          <a:xfrm>
            <a:off x="4469979" y="1470685"/>
            <a:ext cx="3727805" cy="5235845"/>
            <a:chOff x="4469979" y="1470685"/>
            <a:chExt cx="3727805" cy="5235845"/>
          </a:xfrm>
        </p:grpSpPr>
        <p:sp>
          <p:nvSpPr>
            <p:cNvPr id="75" name="Rectangle 74">
              <a:extLst>
                <a:ext uri="{FF2B5EF4-FFF2-40B4-BE49-F238E27FC236}">
                  <a16:creationId xmlns:a16="http://schemas.microsoft.com/office/drawing/2014/main" id="{B9A88DF6-B21C-4FD3-8E0B-590C46973ECF}"/>
                </a:ext>
              </a:extLst>
            </p:cNvPr>
            <p:cNvSpPr/>
            <p:nvPr/>
          </p:nvSpPr>
          <p:spPr>
            <a:xfrm>
              <a:off x="4469979"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7" name="Rectangle 156">
              <a:extLst>
                <a:ext uri="{FF2B5EF4-FFF2-40B4-BE49-F238E27FC236}">
                  <a16:creationId xmlns:a16="http://schemas.microsoft.com/office/drawing/2014/main" id="{2426126B-A80A-434F-9F6A-06F8D1E533D3}"/>
                </a:ext>
              </a:extLst>
            </p:cNvPr>
            <p:cNvSpPr/>
            <p:nvPr/>
          </p:nvSpPr>
          <p:spPr>
            <a:xfrm>
              <a:off x="6103978"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A01EECF3-36D0-4110-A520-1C8224853988}"/>
              </a:ext>
              <a:ext uri="{C183D7F6-B498-43B3-948B-1728B52AA6E4}">
                <adec:decorative xmlns:adec="http://schemas.microsoft.com/office/drawing/2017/decorative" val="1"/>
              </a:ext>
            </a:extLst>
          </p:cNvPr>
          <p:cNvGrpSpPr/>
          <p:nvPr/>
        </p:nvGrpSpPr>
        <p:grpSpPr>
          <a:xfrm>
            <a:off x="1225823" y="1470685"/>
            <a:ext cx="8357359" cy="5235845"/>
            <a:chOff x="1225823" y="1470685"/>
            <a:chExt cx="8357359" cy="523584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67" name="Rectangle 66">
              <a:extLst>
                <a:ext uri="{FF2B5EF4-FFF2-40B4-BE49-F238E27FC236}">
                  <a16:creationId xmlns:a16="http://schemas.microsoft.com/office/drawing/2014/main" id="{3DB87A90-CA18-4FE2-A2BD-DE42B6FF4B75}"/>
                </a:ext>
              </a:extLst>
            </p:cNvPr>
            <p:cNvSpPr/>
            <p:nvPr/>
          </p:nvSpPr>
          <p:spPr>
            <a:xfrm>
              <a:off x="1225823"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7F4A5A3B-7EFB-4EC9-8A83-736476DC58E3}"/>
                </a:ext>
              </a:extLst>
            </p:cNvPr>
            <p:cNvSpPr/>
            <p:nvPr/>
          </p:nvSpPr>
          <p:spPr>
            <a:xfrm>
              <a:off x="8537095"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13E7C61B-AFC7-44AF-8BC5-187FF981E7B9}"/>
                </a:ext>
              </a:extLst>
            </p:cNvPr>
            <p:cNvSpPr/>
            <p:nvPr/>
          </p:nvSpPr>
          <p:spPr>
            <a:xfrm>
              <a:off x="446398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1FF2FE3B-08DB-4F03-98A7-E61A8C25283C}"/>
              </a:ext>
              <a:ext uri="{C183D7F6-B498-43B3-948B-1728B52AA6E4}">
                <adec:decorative xmlns:adec="http://schemas.microsoft.com/office/drawing/2017/decorative" val="1"/>
              </a:ext>
            </a:extLst>
          </p:cNvPr>
          <p:cNvGrpSpPr/>
          <p:nvPr/>
        </p:nvGrpSpPr>
        <p:grpSpPr>
          <a:xfrm>
            <a:off x="2859487" y="2570876"/>
            <a:ext cx="5789268" cy="4135654"/>
            <a:chOff x="2859487" y="2570876"/>
            <a:chExt cx="5789268" cy="4135654"/>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61" name="Rectangle 160">
              <a:extLst>
                <a:ext uri="{FF2B5EF4-FFF2-40B4-BE49-F238E27FC236}">
                  <a16:creationId xmlns:a16="http://schemas.microsoft.com/office/drawing/2014/main" id="{D22BAEC3-07A3-4C0B-8712-EB06C37A786E}"/>
                </a:ext>
              </a:extLst>
            </p:cNvPr>
            <p:cNvSpPr/>
            <p:nvPr/>
          </p:nvSpPr>
          <p:spPr>
            <a:xfrm>
              <a:off x="285948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E3B9111C-B25F-49A5-9E2B-6F51147987A7}"/>
              </a:ext>
              <a:ext uri="{C183D7F6-B498-43B3-948B-1728B52AA6E4}">
                <adec:decorative xmlns:adec="http://schemas.microsoft.com/office/drawing/2017/decorative" val="1"/>
              </a:ext>
            </a:extLst>
          </p:cNvPr>
          <p:cNvGrpSpPr/>
          <p:nvPr/>
        </p:nvGrpSpPr>
        <p:grpSpPr>
          <a:xfrm>
            <a:off x="2847901" y="1470685"/>
            <a:ext cx="5701115" cy="4707921"/>
            <a:chOff x="2847901" y="1470685"/>
            <a:chExt cx="5701115" cy="4707921"/>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3" name="Rectangle 72">
              <a:extLst>
                <a:ext uri="{FF2B5EF4-FFF2-40B4-BE49-F238E27FC236}">
                  <a16:creationId xmlns:a16="http://schemas.microsoft.com/office/drawing/2014/main" id="{6974162A-29C2-4F76-9FAE-DF6BA418163F}"/>
                </a:ext>
              </a:extLst>
            </p:cNvPr>
            <p:cNvSpPr/>
            <p:nvPr/>
          </p:nvSpPr>
          <p:spPr>
            <a:xfrm>
              <a:off x="2847901"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F3FA068F-1356-4196-9574-F734ADDD22B2}"/>
                </a:ext>
              </a:extLst>
            </p:cNvPr>
            <p:cNvSpPr/>
            <p:nvPr/>
          </p:nvSpPr>
          <p:spPr>
            <a:xfrm>
              <a:off x="7726056"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045528A7-4E74-42E8-A7B1-5E5082DD86C6}"/>
                </a:ext>
              </a:extLst>
            </p:cNvPr>
            <p:cNvSpPr/>
            <p:nvPr/>
          </p:nvSpPr>
          <p:spPr>
            <a:xfrm>
              <a:off x="529260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25CB5945-E401-4702-8579-62DB744CE184}"/>
              </a:ext>
              <a:ext uri="{C183D7F6-B498-43B3-948B-1728B52AA6E4}">
                <adec:decorative xmlns:adec="http://schemas.microsoft.com/office/drawing/2017/decorative" val="1"/>
              </a:ext>
            </a:extLst>
          </p:cNvPr>
          <p:cNvGrpSpPr/>
          <p:nvPr/>
        </p:nvGrpSpPr>
        <p:grpSpPr>
          <a:xfrm>
            <a:off x="5949072" y="1470685"/>
            <a:ext cx="4223316" cy="4707921"/>
            <a:chOff x="5949072" y="1470685"/>
            <a:chExt cx="4223316" cy="470792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9" name="Rectangle 128">
              <a:extLst>
                <a:ext uri="{FF2B5EF4-FFF2-40B4-BE49-F238E27FC236}">
                  <a16:creationId xmlns:a16="http://schemas.microsoft.com/office/drawing/2014/main" id="{14EFF99A-0224-4693-8DBA-44068B33580E}"/>
                </a:ext>
              </a:extLst>
            </p:cNvPr>
            <p:cNvSpPr/>
            <p:nvPr/>
          </p:nvSpPr>
          <p:spPr>
            <a:xfrm>
              <a:off x="6915017"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36B7F772-54F2-4044-955A-14A7D8420581}"/>
                </a:ext>
              </a:extLst>
            </p:cNvPr>
            <p:cNvSpPr/>
            <p:nvPr/>
          </p:nvSpPr>
          <p:spPr>
            <a:xfrm>
              <a:off x="9349428"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DE3F36C7-963F-46D7-A75F-34E4EC3BDFDB}"/>
              </a:ext>
              <a:ext uri="{C183D7F6-B498-43B3-948B-1728B52AA6E4}">
                <adec:decorative xmlns:adec="http://schemas.microsoft.com/office/drawing/2017/decorative" val="1"/>
              </a:ext>
            </a:extLst>
          </p:cNvPr>
          <p:cNvGrpSpPr/>
          <p:nvPr/>
        </p:nvGrpSpPr>
        <p:grpSpPr>
          <a:xfrm>
            <a:off x="3658940" y="1470685"/>
            <a:ext cx="8100356" cy="4707921"/>
            <a:chOff x="3658940" y="1470685"/>
            <a:chExt cx="8100356" cy="4707921"/>
          </a:xfrm>
        </p:grpSpPr>
        <p:sp>
          <p:nvSpPr>
            <p:cNvPr id="74" name="Rectangle 73">
              <a:extLst>
                <a:ext uri="{FF2B5EF4-FFF2-40B4-BE49-F238E27FC236}">
                  <a16:creationId xmlns:a16="http://schemas.microsoft.com/office/drawing/2014/main" id="{99EE31ED-B1ED-4184-8C56-594E9DA2E5FA}"/>
                </a:ext>
              </a:extLst>
            </p:cNvPr>
            <p:cNvSpPr/>
            <p:nvPr/>
          </p:nvSpPr>
          <p:spPr>
            <a:xfrm>
              <a:off x="3658940"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3" name="Rectangle 162">
              <a:extLst>
                <a:ext uri="{FF2B5EF4-FFF2-40B4-BE49-F238E27FC236}">
                  <a16:creationId xmlns:a16="http://schemas.microsoft.com/office/drawing/2014/main" id="{F1C6FABF-1642-4158-99F6-C2A675AE6174}"/>
                </a:ext>
              </a:extLst>
            </p:cNvPr>
            <p:cNvSpPr/>
            <p:nvPr/>
          </p:nvSpPr>
          <p:spPr>
            <a:xfrm>
              <a:off x="610364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CBAE9A42-C443-496C-8A8F-C069A7F44A76}"/>
                </a:ext>
              </a:extLst>
            </p:cNvPr>
            <p:cNvSpPr/>
            <p:nvPr/>
          </p:nvSpPr>
          <p:spPr>
            <a:xfrm>
              <a:off x="10936336"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A3F1503D-A3DF-4F4B-AC66-C9AEE111581C}"/>
              </a:ext>
              <a:ext uri="{C183D7F6-B498-43B3-948B-1728B52AA6E4}">
                <adec:decorative xmlns:adec="http://schemas.microsoft.com/office/drawing/2017/decorative" val="1"/>
              </a:ext>
            </a:extLst>
          </p:cNvPr>
          <p:cNvGrpSpPr/>
          <p:nvPr/>
        </p:nvGrpSpPr>
        <p:grpSpPr>
          <a:xfrm>
            <a:off x="3652941" y="1470685"/>
            <a:ext cx="7295316" cy="5235845"/>
            <a:chOff x="3652941" y="1470685"/>
            <a:chExt cx="7295316" cy="523584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2" name="Rectangle 161">
              <a:extLst>
                <a:ext uri="{FF2B5EF4-FFF2-40B4-BE49-F238E27FC236}">
                  <a16:creationId xmlns:a16="http://schemas.microsoft.com/office/drawing/2014/main" id="{36C98094-2500-42B2-950F-718B0D7D728D}"/>
                </a:ext>
              </a:extLst>
            </p:cNvPr>
            <p:cNvSpPr/>
            <p:nvPr/>
          </p:nvSpPr>
          <p:spPr>
            <a:xfrm>
              <a:off x="365294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5695556B-95A9-4E39-A3EB-24FBD70B875D}"/>
                </a:ext>
              </a:extLst>
            </p:cNvPr>
            <p:cNvSpPr/>
            <p:nvPr/>
          </p:nvSpPr>
          <p:spPr>
            <a:xfrm>
              <a:off x="10125297"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Rectangle 167">
              <a:extLst>
                <a:ext uri="{FF2B5EF4-FFF2-40B4-BE49-F238E27FC236}">
                  <a16:creationId xmlns:a16="http://schemas.microsoft.com/office/drawing/2014/main" id="{5FF644B7-618C-452D-8BF0-3DB0280F7875}"/>
                </a:ext>
              </a:extLst>
            </p:cNvPr>
            <p:cNvSpPr/>
            <p:nvPr/>
          </p:nvSpPr>
          <p:spPr>
            <a:xfrm>
              <a:off x="773138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1DB143C5-F123-4834-BE76-C08EBD8C3DCC}"/>
              </a:ext>
              <a:ext uri="{C183D7F6-B498-43B3-948B-1728B52AA6E4}">
                <adec:decorative xmlns:adec="http://schemas.microsoft.com/office/drawing/2017/decorative" val="1"/>
              </a:ext>
            </a:extLst>
          </p:cNvPr>
          <p:cNvGrpSpPr/>
          <p:nvPr/>
        </p:nvGrpSpPr>
        <p:grpSpPr>
          <a:xfrm>
            <a:off x="2036862" y="1470685"/>
            <a:ext cx="5706444" cy="5235845"/>
            <a:chOff x="2036862" y="1470685"/>
            <a:chExt cx="5706444" cy="523584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2036862"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9" name="Rectangle 168">
              <a:extLst>
                <a:ext uri="{FF2B5EF4-FFF2-40B4-BE49-F238E27FC236}">
                  <a16:creationId xmlns:a16="http://schemas.microsoft.com/office/drawing/2014/main" id="{F1FD33D2-9A04-4084-96CA-4E583BA3F175}"/>
                </a:ext>
              </a:extLst>
            </p:cNvPr>
            <p:cNvSpPr/>
            <p:nvPr/>
          </p:nvSpPr>
          <p:spPr>
            <a:xfrm>
              <a:off x="692034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9C1C660C-8031-86D8-DF4B-5DB06895CD63}"/>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37</a:t>
            </a:r>
          </a:p>
        </p:txBody>
      </p:sp>
    </p:spTree>
    <p:extLst>
      <p:ext uri="{BB962C8B-B14F-4D97-AF65-F5344CB8AC3E}">
        <p14:creationId xmlns:p14="http://schemas.microsoft.com/office/powerpoint/2010/main" val="31351910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7"/>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7"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1" grpId="0" animBg="1"/>
      <p:bldP spid="142" grpId="0"/>
      <p:bldP spid="143" grpId="0"/>
      <p:bldP spid="144" grpId="0"/>
      <p:bldP spid="145" grpId="0"/>
      <p:bldP spid="147" grpId="0"/>
      <p:bldP spid="14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038C3-3BE3-2662-5084-AC1AC4E93BCC}"/>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2</a:t>
            </a:r>
          </a:p>
        </p:txBody>
      </p:sp>
      <p:grpSp>
        <p:nvGrpSpPr>
          <p:cNvPr id="3" name="Group 2">
            <a:extLst>
              <a:ext uri="{FF2B5EF4-FFF2-40B4-BE49-F238E27FC236}">
                <a16:creationId xmlns:a16="http://schemas.microsoft.com/office/drawing/2014/main" id="{AA491CD7-7602-6B08-9B3E-9024C8A79607}"/>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67" name="Rectangle: Rounded Corners 66">
            <a:hlinkClick r:id="rId3" action="ppaction://hlinksldjump"/>
            <a:extLst>
              <a:ext uri="{FF2B5EF4-FFF2-40B4-BE49-F238E27FC236}">
                <a16:creationId xmlns:a16="http://schemas.microsoft.com/office/drawing/2014/main" id="{037F9462-C340-4E3D-A322-0FBD95E744B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72" name="Rectangle 71">
            <a:extLst>
              <a:ext uri="{FF2B5EF4-FFF2-40B4-BE49-F238E27FC236}">
                <a16:creationId xmlns:a16="http://schemas.microsoft.com/office/drawing/2014/main" id="{DEC059DB-91E0-4150-BF03-6B562E499D2B}"/>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572317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grpSp>
        <p:nvGrpSpPr>
          <p:cNvPr id="3" name="Group 2">
            <a:extLst>
              <a:ext uri="{FF2B5EF4-FFF2-40B4-BE49-F238E27FC236}">
                <a16:creationId xmlns:a16="http://schemas.microsoft.com/office/drawing/2014/main" id="{2B62231A-4DE6-2008-5CAF-D020F122BBBC}"/>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PERSON</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957BEC42-0D32-4217-B49F-272095E8824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A96AA4B4-AB25-706C-2051-B3E40022FFBF}"/>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38</a:t>
            </a:r>
          </a:p>
        </p:txBody>
      </p:sp>
    </p:spTree>
    <p:extLst>
      <p:ext uri="{BB962C8B-B14F-4D97-AF65-F5344CB8AC3E}">
        <p14:creationId xmlns:p14="http://schemas.microsoft.com/office/powerpoint/2010/main" val="33097409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W</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grpSp>
        <p:nvGrpSpPr>
          <p:cNvPr id="13" name="Group 12">
            <a:extLst>
              <a:ext uri="{FF2B5EF4-FFF2-40B4-BE49-F238E27FC236}">
                <a16:creationId xmlns:a16="http://schemas.microsoft.com/office/drawing/2014/main" id="{29DCE4EB-1CCF-A608-315F-310C7E0DED6A}"/>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10" name="Group 9">
            <a:extLst>
              <a:ext uri="{FF2B5EF4-FFF2-40B4-BE49-F238E27FC236}">
                <a16:creationId xmlns:a16="http://schemas.microsoft.com/office/drawing/2014/main" id="{CB241DAA-DB42-4D5F-97E3-E635EA8A7517}"/>
              </a:ext>
              <a:ext uri="{C183D7F6-B498-43B3-948B-1728B52AA6E4}">
                <adec:decorative xmlns:adec="http://schemas.microsoft.com/office/drawing/2017/decorative" val="1"/>
              </a:ext>
            </a:extLst>
          </p:cNvPr>
          <p:cNvGrpSpPr/>
          <p:nvPr/>
        </p:nvGrpSpPr>
        <p:grpSpPr>
          <a:xfrm>
            <a:off x="7702843" y="1471035"/>
            <a:ext cx="1880339" cy="5235495"/>
            <a:chOff x="7702843" y="1471035"/>
            <a:chExt cx="1880339" cy="523549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3" name="Rectangle 72">
              <a:extLst>
                <a:ext uri="{FF2B5EF4-FFF2-40B4-BE49-F238E27FC236}">
                  <a16:creationId xmlns:a16="http://schemas.microsoft.com/office/drawing/2014/main" id="{6974162A-29C2-4F76-9FAE-DF6BA418163F}"/>
                </a:ext>
              </a:extLst>
            </p:cNvPr>
            <p:cNvSpPr/>
            <p:nvPr/>
          </p:nvSpPr>
          <p:spPr>
            <a:xfrm>
              <a:off x="770284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9" name="Group 8">
            <a:extLst>
              <a:ext uri="{FF2B5EF4-FFF2-40B4-BE49-F238E27FC236}">
                <a16:creationId xmlns:a16="http://schemas.microsoft.com/office/drawing/2014/main" id="{98312FDB-B26B-4261-9DC3-AA26C38C76E6}"/>
              </a:ext>
              <a:ext uri="{C183D7F6-B498-43B3-948B-1728B52AA6E4}">
                <adec:decorative xmlns:adec="http://schemas.microsoft.com/office/drawing/2017/decorative" val="1"/>
              </a:ext>
            </a:extLst>
          </p:cNvPr>
          <p:cNvGrpSpPr/>
          <p:nvPr/>
        </p:nvGrpSpPr>
        <p:grpSpPr>
          <a:xfrm>
            <a:off x="6891804" y="1471035"/>
            <a:ext cx="2225237" cy="5235495"/>
            <a:chOff x="6891804" y="1471035"/>
            <a:chExt cx="2225237" cy="523549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2" name="Rectangle 71">
              <a:extLst>
                <a:ext uri="{FF2B5EF4-FFF2-40B4-BE49-F238E27FC236}">
                  <a16:creationId xmlns:a16="http://schemas.microsoft.com/office/drawing/2014/main" id="{D40E10A5-7BE1-441B-82B8-3114B9222902}"/>
                </a:ext>
              </a:extLst>
            </p:cNvPr>
            <p:cNvSpPr/>
            <p:nvPr/>
          </p:nvSpPr>
          <p:spPr>
            <a:xfrm>
              <a:off x="6891804"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6FBD7D7B-3654-44DC-ACC9-5D7EE1D6649C}"/>
              </a:ext>
              <a:ext uri="{C183D7F6-B498-43B3-948B-1728B52AA6E4}">
                <adec:decorative xmlns:adec="http://schemas.microsoft.com/office/drawing/2017/decorative" val="1"/>
              </a:ext>
            </a:extLst>
          </p:cNvPr>
          <p:cNvGrpSpPr/>
          <p:nvPr/>
        </p:nvGrpSpPr>
        <p:grpSpPr>
          <a:xfrm>
            <a:off x="9324921" y="1471035"/>
            <a:ext cx="2122825" cy="5235495"/>
            <a:chOff x="9324921" y="1471035"/>
            <a:chExt cx="2122825" cy="5235495"/>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75" name="Rectangle 74">
              <a:extLst>
                <a:ext uri="{FF2B5EF4-FFF2-40B4-BE49-F238E27FC236}">
                  <a16:creationId xmlns:a16="http://schemas.microsoft.com/office/drawing/2014/main" id="{B9A88DF6-B21C-4FD3-8E0B-590C46973ECF}"/>
                </a:ext>
              </a:extLst>
            </p:cNvPr>
            <p:cNvSpPr/>
            <p:nvPr/>
          </p:nvSpPr>
          <p:spPr>
            <a:xfrm>
              <a:off x="932492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11" name="Group 10">
            <a:extLst>
              <a:ext uri="{FF2B5EF4-FFF2-40B4-BE49-F238E27FC236}">
                <a16:creationId xmlns:a16="http://schemas.microsoft.com/office/drawing/2014/main" id="{EF2C9F5F-50C8-4B87-B84D-4AE74F84A4A6}"/>
              </a:ext>
              <a:ext uri="{C183D7F6-B498-43B3-948B-1728B52AA6E4}">
                <adec:decorative xmlns:adec="http://schemas.microsoft.com/office/drawing/2017/decorative" val="1"/>
              </a:ext>
            </a:extLst>
          </p:cNvPr>
          <p:cNvGrpSpPr/>
          <p:nvPr/>
        </p:nvGrpSpPr>
        <p:grpSpPr>
          <a:xfrm>
            <a:off x="7352143" y="1471035"/>
            <a:ext cx="1984699" cy="4707571"/>
            <a:chOff x="7352143" y="1471035"/>
            <a:chExt cx="1984699" cy="4707571"/>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4" name="Rectangle 73">
              <a:extLst>
                <a:ext uri="{FF2B5EF4-FFF2-40B4-BE49-F238E27FC236}">
                  <a16:creationId xmlns:a16="http://schemas.microsoft.com/office/drawing/2014/main" id="{99EE31ED-B1ED-4184-8C56-594E9DA2E5FA}"/>
                </a:ext>
              </a:extLst>
            </p:cNvPr>
            <p:cNvSpPr/>
            <p:nvPr/>
          </p:nvSpPr>
          <p:spPr>
            <a:xfrm>
              <a:off x="851388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0089DBA1-7D90-4866-B67C-D3F5CDAB1D3E}"/>
              </a:ext>
              <a:ext uri="{C183D7F6-B498-43B3-948B-1728B52AA6E4}">
                <adec:decorative xmlns:adec="http://schemas.microsoft.com/office/drawing/2017/decorative" val="1"/>
              </a:ext>
            </a:extLst>
          </p:cNvPr>
          <p:cNvGrpSpPr/>
          <p:nvPr/>
        </p:nvGrpSpPr>
        <p:grpSpPr>
          <a:xfrm>
            <a:off x="6080765" y="1468861"/>
            <a:ext cx="2567990" cy="5237669"/>
            <a:chOff x="6080765" y="1468861"/>
            <a:chExt cx="2567990" cy="5237669"/>
          </a:xfrm>
        </p:grpSpPr>
        <p:sp>
          <p:nvSpPr>
            <p:cNvPr id="67" name="Rectangle 66">
              <a:extLst>
                <a:ext uri="{FF2B5EF4-FFF2-40B4-BE49-F238E27FC236}">
                  <a16:creationId xmlns:a16="http://schemas.microsoft.com/office/drawing/2014/main" id="{3DB87A90-CA18-4FE2-A2BD-DE42B6FF4B75}"/>
                </a:ext>
              </a:extLst>
            </p:cNvPr>
            <p:cNvSpPr/>
            <p:nvPr/>
          </p:nvSpPr>
          <p:spPr>
            <a:xfrm>
              <a:off x="6080765"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chemeClr val="tx1"/>
                </a:solidFill>
                <a:latin typeface="Arial Black" panose="020B0A04020102020204" pitchFamily="34" charset="0"/>
                <a:cs typeface="Aharoni" panose="02010803020104030203" pitchFamily="2" charset="-79"/>
              </a:endParaRP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7D2A1066-8B02-421C-AB49-059B8F211F5B}"/>
              </a:ext>
              <a:ext uri="{C183D7F6-B498-43B3-948B-1728B52AA6E4}">
                <adec:decorative xmlns:adec="http://schemas.microsoft.com/office/drawing/2017/decorative" val="1"/>
              </a:ext>
            </a:extLst>
          </p:cNvPr>
          <p:cNvGrpSpPr/>
          <p:nvPr/>
        </p:nvGrpSpPr>
        <p:grpSpPr>
          <a:xfrm>
            <a:off x="3666197" y="1479381"/>
            <a:ext cx="4531587" cy="5227149"/>
            <a:chOff x="3666197" y="1479381"/>
            <a:chExt cx="4531587" cy="5227149"/>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71EA31C5-390C-4AE6-B237-D6FE1CD9E01F}"/>
                </a:ext>
              </a:extLst>
            </p:cNvPr>
            <p:cNvSpPr/>
            <p:nvPr/>
          </p:nvSpPr>
          <p:spPr>
            <a:xfrm>
              <a:off x="3666197" y="14793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49432D8A-781B-4D6E-A3BC-EB3DAA110327}"/>
              </a:ext>
              <a:ext uri="{C183D7F6-B498-43B3-948B-1728B52AA6E4}">
                <adec:decorative xmlns:adec="http://schemas.microsoft.com/office/drawing/2017/decorative" val="1"/>
              </a:ext>
            </a:extLst>
          </p:cNvPr>
          <p:cNvGrpSpPr/>
          <p:nvPr/>
        </p:nvGrpSpPr>
        <p:grpSpPr>
          <a:xfrm>
            <a:off x="2044119" y="1477207"/>
            <a:ext cx="8471345" cy="5229323"/>
            <a:chOff x="2044119" y="1477207"/>
            <a:chExt cx="8471345" cy="5229323"/>
          </a:xfrm>
        </p:grpSpPr>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24" name="Rectangle 123">
              <a:extLst>
                <a:ext uri="{FF2B5EF4-FFF2-40B4-BE49-F238E27FC236}">
                  <a16:creationId xmlns:a16="http://schemas.microsoft.com/office/drawing/2014/main" id="{D5459ADE-CE53-4BBF-912D-E0B5A9F523AB}"/>
                </a:ext>
              </a:extLst>
            </p:cNvPr>
            <p:cNvSpPr/>
            <p:nvPr/>
          </p:nvSpPr>
          <p:spPr>
            <a:xfrm>
              <a:off x="2044119" y="147720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a:solidFill>
                  <a:schemeClr val="tx1"/>
                </a:solidFill>
                <a:latin typeface="Arial Black" panose="020B0A04020102020204" pitchFamily="34" charset="0"/>
                <a:cs typeface="Aharoni" panose="02010803020104030203" pitchFamily="2" charset="-79"/>
              </a:endParaRPr>
            </a:p>
          </p:txBody>
        </p:sp>
      </p:grpSp>
      <p:grpSp>
        <p:nvGrpSpPr>
          <p:cNvPr id="3" name="Group 2">
            <a:extLst>
              <a:ext uri="{FF2B5EF4-FFF2-40B4-BE49-F238E27FC236}">
                <a16:creationId xmlns:a16="http://schemas.microsoft.com/office/drawing/2014/main" id="{7B15203C-7190-46C6-B98A-3509DE488638}"/>
              </a:ext>
              <a:ext uri="{C183D7F6-B498-43B3-948B-1728B52AA6E4}">
                <adec:decorative xmlns:adec="http://schemas.microsoft.com/office/drawing/2017/decorative" val="1"/>
              </a:ext>
            </a:extLst>
          </p:cNvPr>
          <p:cNvGrpSpPr/>
          <p:nvPr/>
        </p:nvGrpSpPr>
        <p:grpSpPr>
          <a:xfrm>
            <a:off x="2855158" y="1479381"/>
            <a:ext cx="3949058" cy="5227149"/>
            <a:chOff x="2855158" y="1479381"/>
            <a:chExt cx="3949058" cy="5227149"/>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8EFFF6C2-B061-4839-8C53-633BFFE3B2C0}"/>
                </a:ext>
              </a:extLst>
            </p:cNvPr>
            <p:cNvSpPr/>
            <p:nvPr/>
          </p:nvSpPr>
          <p:spPr>
            <a:xfrm>
              <a:off x="2855158" y="14793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B9B5FEB1-E01E-4CA3-80E1-226B135F90E5}"/>
              </a:ext>
              <a:ext uri="{C183D7F6-B498-43B3-948B-1728B52AA6E4}">
                <adec:decorative xmlns:adec="http://schemas.microsoft.com/office/drawing/2017/decorative" val="1"/>
              </a:ext>
            </a:extLst>
          </p:cNvPr>
          <p:cNvGrpSpPr/>
          <p:nvPr/>
        </p:nvGrpSpPr>
        <p:grpSpPr>
          <a:xfrm>
            <a:off x="4477236" y="1479381"/>
            <a:ext cx="6503654" cy="4699225"/>
            <a:chOff x="4477236" y="1479381"/>
            <a:chExt cx="6503654" cy="4699225"/>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56" name="Rectangle 155">
              <a:extLst>
                <a:ext uri="{FF2B5EF4-FFF2-40B4-BE49-F238E27FC236}">
                  <a16:creationId xmlns:a16="http://schemas.microsoft.com/office/drawing/2014/main" id="{4602D7E2-F8B8-4234-8574-1CABD5EA8D47}"/>
                </a:ext>
              </a:extLst>
            </p:cNvPr>
            <p:cNvSpPr/>
            <p:nvPr/>
          </p:nvSpPr>
          <p:spPr>
            <a:xfrm>
              <a:off x="4477236" y="14793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1506CA30-7FB7-23EB-1C46-40D8376E8C74}"/>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39</a:t>
            </a:r>
          </a:p>
        </p:txBody>
      </p:sp>
    </p:spTree>
    <p:extLst>
      <p:ext uri="{BB962C8B-B14F-4D97-AF65-F5344CB8AC3E}">
        <p14:creationId xmlns:p14="http://schemas.microsoft.com/office/powerpoint/2010/main" val="40423747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2" restart="whenNotActive" fill="hold" evtFilter="cancelBubble" nodeType="interactiveSeq">
                <p:stCondLst>
                  <p:cond evt="onClick" delay="0">
                    <p:tgtEl>
                      <p:spTgt spid="144"/>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5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6"/>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6" grpId="0" animBg="1"/>
      <p:bldP spid="127" grpId="0" animBg="1"/>
      <p:bldP spid="128" grpId="0" animBg="1"/>
      <p:bldP spid="131" grpId="0" animBg="1"/>
      <p:bldP spid="132" grpId="0" animBg="1"/>
      <p:bldP spid="133" grpId="0" animBg="1"/>
      <p:bldP spid="134" grpId="0" animBg="1"/>
      <p:bldP spid="137" grpId="0" animBg="1"/>
      <p:bldP spid="139" grpId="0" animBg="1"/>
      <p:bldP spid="141" grpId="0" animBg="1"/>
      <p:bldP spid="142" grpId="0"/>
      <p:bldP spid="143" grpId="0"/>
      <p:bldP spid="144" grpId="0"/>
      <p:bldP spid="145" grpId="0"/>
      <p:bldP spid="146" grpId="0"/>
      <p:bldP spid="147" grpId="0"/>
      <p:bldP spid="15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W</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grpSp>
        <p:nvGrpSpPr>
          <p:cNvPr id="3" name="Group 2">
            <a:extLst>
              <a:ext uri="{FF2B5EF4-FFF2-40B4-BE49-F238E27FC236}">
                <a16:creationId xmlns:a16="http://schemas.microsoft.com/office/drawing/2014/main" id="{FD51E528-EE9E-5CC0-91BD-66E828512575}"/>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268C7C72-AB3C-46FE-920C-47DA502B51C0}"/>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5FD3E0C5-3B98-D48C-A22D-F997521C5AAB}"/>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40</a:t>
            </a:r>
          </a:p>
        </p:txBody>
      </p:sp>
    </p:spTree>
    <p:extLst>
      <p:ext uri="{BB962C8B-B14F-4D97-AF65-F5344CB8AC3E}">
        <p14:creationId xmlns:p14="http://schemas.microsoft.com/office/powerpoint/2010/main" val="209115567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grpSp>
        <p:nvGrpSpPr>
          <p:cNvPr id="11" name="Group 10">
            <a:extLst>
              <a:ext uri="{FF2B5EF4-FFF2-40B4-BE49-F238E27FC236}">
                <a16:creationId xmlns:a16="http://schemas.microsoft.com/office/drawing/2014/main" id="{F305CD2B-3F96-4ECB-B969-AB857F09BCC6}"/>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231A8BA4-308A-423D-B4EE-D92AC0F95F5D}"/>
              </a:ext>
              <a:ext uri="{C183D7F6-B498-43B3-948B-1728B52AA6E4}">
                <adec:decorative xmlns:adec="http://schemas.microsoft.com/office/drawing/2017/decorative" val="1"/>
              </a:ext>
            </a:extLst>
          </p:cNvPr>
          <p:cNvGrpSpPr/>
          <p:nvPr/>
        </p:nvGrpSpPr>
        <p:grpSpPr>
          <a:xfrm>
            <a:off x="3653608" y="1461305"/>
            <a:ext cx="3593065" cy="4717301"/>
            <a:chOff x="3653608" y="1461305"/>
            <a:chExt cx="3593065" cy="4717301"/>
          </a:xfrm>
        </p:grpSpPr>
        <p:sp>
          <p:nvSpPr>
            <p:cNvPr id="67" name="Rectangle 66">
              <a:extLst>
                <a:ext uri="{FF2B5EF4-FFF2-40B4-BE49-F238E27FC236}">
                  <a16:creationId xmlns:a16="http://schemas.microsoft.com/office/drawing/2014/main" id="{3DB87A90-CA18-4FE2-A2BD-DE42B6FF4B75}"/>
                </a:ext>
              </a:extLst>
            </p:cNvPr>
            <p:cNvSpPr/>
            <p:nvPr/>
          </p:nvSpPr>
          <p:spPr>
            <a:xfrm>
              <a:off x="3653608" y="146130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nvGrpSpPr>
          <p:cNvPr id="7" name="Group 6">
            <a:extLst>
              <a:ext uri="{FF2B5EF4-FFF2-40B4-BE49-F238E27FC236}">
                <a16:creationId xmlns:a16="http://schemas.microsoft.com/office/drawing/2014/main" id="{28FCADE1-9E11-486C-8A7D-26590115EE4E}"/>
              </a:ext>
              <a:ext uri="{C183D7F6-B498-43B3-948B-1728B52AA6E4}">
                <adec:decorative xmlns:adec="http://schemas.microsoft.com/office/drawing/2017/decorative" val="1"/>
              </a:ext>
            </a:extLst>
          </p:cNvPr>
          <p:cNvGrpSpPr/>
          <p:nvPr/>
        </p:nvGrpSpPr>
        <p:grpSpPr>
          <a:xfrm>
            <a:off x="6086725" y="1463479"/>
            <a:ext cx="2092230" cy="4715127"/>
            <a:chOff x="6086725" y="1463479"/>
            <a:chExt cx="2092230" cy="4715127"/>
          </a:xfrm>
        </p:grpSpPr>
        <p:sp>
          <p:nvSpPr>
            <p:cNvPr id="75" name="Rectangle 74">
              <a:extLst>
                <a:ext uri="{FF2B5EF4-FFF2-40B4-BE49-F238E27FC236}">
                  <a16:creationId xmlns:a16="http://schemas.microsoft.com/office/drawing/2014/main" id="{B9A88DF6-B21C-4FD3-8E0B-590C46973ECF}"/>
                </a:ext>
              </a:extLst>
            </p:cNvPr>
            <p:cNvSpPr/>
            <p:nvPr/>
          </p:nvSpPr>
          <p:spPr>
            <a:xfrm>
              <a:off x="6897764"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6086725"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C4E8C980-2BC8-4C00-B34E-385AFD3A9226}"/>
              </a:ext>
              <a:ext uri="{C183D7F6-B498-43B3-948B-1728B52AA6E4}">
                <adec:decorative xmlns:adec="http://schemas.microsoft.com/office/drawing/2017/decorative" val="1"/>
              </a:ext>
            </a:extLst>
          </p:cNvPr>
          <p:cNvGrpSpPr/>
          <p:nvPr/>
        </p:nvGrpSpPr>
        <p:grpSpPr>
          <a:xfrm>
            <a:off x="4464647" y="1463479"/>
            <a:ext cx="1850185" cy="4715127"/>
            <a:chOff x="4464647" y="1463479"/>
            <a:chExt cx="1850185" cy="4715127"/>
          </a:xfrm>
        </p:grpSpPr>
        <p:grpSp>
          <p:nvGrpSpPr>
            <p:cNvPr id="3" name="Group 2">
              <a:extLst>
                <a:ext uri="{FF2B5EF4-FFF2-40B4-BE49-F238E27FC236}">
                  <a16:creationId xmlns:a16="http://schemas.microsoft.com/office/drawing/2014/main" id="{EBBCB059-571A-4C6F-B453-9D3223DF97A2}"/>
                </a:ext>
              </a:extLst>
            </p:cNvPr>
            <p:cNvGrpSpPr/>
            <p:nvPr/>
          </p:nvGrpSpPr>
          <p:grpSpPr>
            <a:xfrm>
              <a:off x="4464647" y="1463479"/>
              <a:ext cx="1850185" cy="4715127"/>
              <a:chOff x="4464647" y="1463479"/>
              <a:chExt cx="1850185" cy="4715127"/>
            </a:xfrm>
          </p:grpSpPr>
          <p:sp>
            <p:nvSpPr>
              <p:cNvPr id="72" name="Rectangle 71">
                <a:extLst>
                  <a:ext uri="{FF2B5EF4-FFF2-40B4-BE49-F238E27FC236}">
                    <a16:creationId xmlns:a16="http://schemas.microsoft.com/office/drawing/2014/main" id="{D40E10A5-7BE1-441B-82B8-3114B9222902}"/>
                  </a:ext>
                </a:extLst>
              </p:cNvPr>
              <p:cNvSpPr/>
              <p:nvPr/>
            </p:nvSpPr>
            <p:spPr>
              <a:xfrm>
                <a:off x="4464647"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24" name="Rectangle 123">
              <a:extLst>
                <a:ext uri="{FF2B5EF4-FFF2-40B4-BE49-F238E27FC236}">
                  <a16:creationId xmlns:a16="http://schemas.microsoft.com/office/drawing/2014/main" id="{FA2E0BA0-6C2D-4586-9E13-8EF16C12B585}"/>
                </a:ext>
              </a:extLst>
            </p:cNvPr>
            <p:cNvSpPr/>
            <p:nvPr/>
          </p:nvSpPr>
          <p:spPr>
            <a:xfrm>
              <a:off x="5263756"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3997AB1-ADD0-4A56-86B6-808F6CFDB4A6}"/>
              </a:ext>
              <a:ext uri="{C183D7F6-B498-43B3-948B-1728B52AA6E4}">
                <adec:decorative xmlns:adec="http://schemas.microsoft.com/office/drawing/2017/decorative" val="1"/>
              </a:ext>
            </a:extLst>
          </p:cNvPr>
          <p:cNvGrpSpPr/>
          <p:nvPr/>
        </p:nvGrpSpPr>
        <p:grpSpPr>
          <a:xfrm>
            <a:off x="4452717" y="2568702"/>
            <a:ext cx="4197468" cy="3609904"/>
            <a:chOff x="4452717" y="2568702"/>
            <a:chExt cx="4197468" cy="3609904"/>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29" name="Rectangle 128">
              <a:extLst>
                <a:ext uri="{FF2B5EF4-FFF2-40B4-BE49-F238E27FC236}">
                  <a16:creationId xmlns:a16="http://schemas.microsoft.com/office/drawing/2014/main" id="{95F41D1C-50F5-4E23-B34F-0E4B230B8596}"/>
                </a:ext>
              </a:extLst>
            </p:cNvPr>
            <p:cNvSpPr/>
            <p:nvPr/>
          </p:nvSpPr>
          <p:spPr>
            <a:xfrm>
              <a:off x="4452717"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801C1CFB-6013-4AD2-8726-587D7789B3D9}"/>
              </a:ext>
              <a:ext uri="{C183D7F6-B498-43B3-948B-1728B52AA6E4}">
                <adec:decorative xmlns:adec="http://schemas.microsoft.com/office/drawing/2017/decorative" val="1"/>
              </a:ext>
            </a:extLst>
          </p:cNvPr>
          <p:cNvGrpSpPr/>
          <p:nvPr/>
        </p:nvGrpSpPr>
        <p:grpSpPr>
          <a:xfrm>
            <a:off x="5275686" y="1463479"/>
            <a:ext cx="3256074" cy="5243051"/>
            <a:chOff x="5275686" y="1463479"/>
            <a:chExt cx="3256074" cy="5243051"/>
          </a:xfrm>
        </p:grpSpPr>
        <p:sp>
          <p:nvSpPr>
            <p:cNvPr id="73" name="Rectangle 72">
              <a:extLst>
                <a:ext uri="{FF2B5EF4-FFF2-40B4-BE49-F238E27FC236}">
                  <a16:creationId xmlns:a16="http://schemas.microsoft.com/office/drawing/2014/main" id="{6974162A-29C2-4F76-9FAE-DF6BA418163F}"/>
                </a:ext>
              </a:extLst>
            </p:cNvPr>
            <p:cNvSpPr/>
            <p:nvPr/>
          </p:nvSpPr>
          <p:spPr>
            <a:xfrm>
              <a:off x="5275686" y="146347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B6E60ED5-2ABA-4F38-9E06-75817633422B}"/>
                </a:ext>
              </a:extLst>
            </p:cNvPr>
            <p:cNvSpPr/>
            <p:nvPr/>
          </p:nvSpPr>
          <p:spPr>
            <a:xfrm>
              <a:off x="7708800"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Rectangle 155">
              <a:extLst>
                <a:ext uri="{FF2B5EF4-FFF2-40B4-BE49-F238E27FC236}">
                  <a16:creationId xmlns:a16="http://schemas.microsoft.com/office/drawing/2014/main" id="{0F2E9EA7-1CF2-41E3-A1C8-DFFC25D9AC67}"/>
                </a:ext>
              </a:extLst>
            </p:cNvPr>
            <p:cNvSpPr/>
            <p:nvPr/>
          </p:nvSpPr>
          <p:spPr>
            <a:xfrm>
              <a:off x="6885834"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590A40C4-2DE2-4670-8471-F0B0D603B4A3}"/>
              </a:ext>
              <a:ext uri="{C183D7F6-B498-43B3-948B-1728B52AA6E4}">
                <adec:decorative xmlns:adec="http://schemas.microsoft.com/office/drawing/2017/decorative" val="1"/>
              </a:ext>
            </a:extLst>
          </p:cNvPr>
          <p:cNvGrpSpPr/>
          <p:nvPr/>
        </p:nvGrpSpPr>
        <p:grpSpPr>
          <a:xfrm>
            <a:off x="6074795" y="2568702"/>
            <a:ext cx="3973813" cy="3609904"/>
            <a:chOff x="6074795" y="2568702"/>
            <a:chExt cx="3973813" cy="3609904"/>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7" name="Rectangle 156">
              <a:extLst>
                <a:ext uri="{FF2B5EF4-FFF2-40B4-BE49-F238E27FC236}">
                  <a16:creationId xmlns:a16="http://schemas.microsoft.com/office/drawing/2014/main" id="{7EA83084-D98E-4FD4-8E2E-2F7D6DEB0128}"/>
                </a:ext>
              </a:extLst>
            </p:cNvPr>
            <p:cNvSpPr/>
            <p:nvPr/>
          </p:nvSpPr>
          <p:spPr>
            <a:xfrm>
              <a:off x="6074795"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84EBBA09-B99C-40AF-316B-E36C95841522}"/>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41</a:t>
            </a:r>
          </a:p>
        </p:txBody>
      </p:sp>
    </p:spTree>
    <p:extLst>
      <p:ext uri="{BB962C8B-B14F-4D97-AF65-F5344CB8AC3E}">
        <p14:creationId xmlns:p14="http://schemas.microsoft.com/office/powerpoint/2010/main" val="290391967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2"/>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7" restart="whenNotActive" fill="hold" evtFilter="cancelBubble" nodeType="interactiveSeq">
                <p:stCondLst>
                  <p:cond evt="onClick" delay="0">
                    <p:tgtEl>
                      <p:spTgt spid="136"/>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52" restart="whenNotActive" fill="hold" evtFilter="cancelBubble" nodeType="interactiveSeq">
                <p:stCondLst>
                  <p:cond evt="onClick" delay="0">
                    <p:tgtEl>
                      <p:spTgt spid="137"/>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7" restart="whenNotActive" fill="hold" evtFilter="cancelBubble" nodeType="interactiveSeq">
                <p:stCondLst>
                  <p:cond evt="onClick" delay="0">
                    <p:tgtEl>
                      <p:spTgt spid="138"/>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62" restart="whenNotActive" fill="hold" evtFilter="cancelBubble" nodeType="interactiveSeq">
                <p:stCondLst>
                  <p:cond evt="onClick" delay="0">
                    <p:tgtEl>
                      <p:spTgt spid="139"/>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7" restart="whenNotActive" fill="hold" evtFilter="cancelBubble" nodeType="interactiveSeq">
                <p:stCondLst>
                  <p:cond evt="onClick" delay="0">
                    <p:tgtEl>
                      <p:spTgt spid="140"/>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72" restart="whenNotActive" fill="hold" evtFilter="cancelBubble" nodeType="interactiveSeq">
                <p:stCondLst>
                  <p:cond evt="onClick" delay="0">
                    <p:tgtEl>
                      <p:spTgt spid="141"/>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7" restart="whenNotActive" fill="hold" evtFilter="cancelBubble" nodeType="interactiveSeq">
                <p:stCondLst>
                  <p:cond evt="onClick" delay="0">
                    <p:tgtEl>
                      <p:spTgt spid="144"/>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82" restart="whenNotActive" fill="hold" evtFilter="cancelBubble" nodeType="interactiveSeq">
                <p:stCondLst>
                  <p:cond evt="onClick" delay="0">
                    <p:tgtEl>
                      <p:spTgt spid="14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7" restart="whenNotActive" fill="hold" evtFilter="cancelBubble" nodeType="interactiveSeq">
                <p:stCondLst>
                  <p:cond evt="onClick" delay="0">
                    <p:tgtEl>
                      <p:spTgt spid="14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92" restart="whenNotActive" fill="hold" evtFilter="cancelBubble" nodeType="interactiveSeq">
                <p:stCondLst>
                  <p:cond evt="onClick" delay="0">
                    <p:tgtEl>
                      <p:spTgt spid="14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97" restart="whenNotActive" fill="hold" evtFilter="cancelBubble" nodeType="interactiveSeq">
                <p:stCondLst>
                  <p:cond evt="onClick" delay="0">
                    <p:tgtEl>
                      <p:spTgt spid="15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2" restart="whenNotActive" fill="hold" evtFilter="cancelBubble" nodeType="interactiveSeq">
                <p:stCondLst>
                  <p:cond evt="onClick" delay="0">
                    <p:tgtEl>
                      <p:spTgt spid="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7" restart="whenNotActive" fill="hold" evtFilter="cancelBubble" nodeType="interactiveSeq">
                <p:stCondLst>
                  <p:cond evt="onClick" delay="0">
                    <p:tgtEl>
                      <p:spTgt spid="5"/>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2" restart="whenNotActive" fill="hold" evtFilter="cancelBubble" nodeType="interactiveSeq">
                <p:stCondLst>
                  <p:cond evt="onClick" delay="0">
                    <p:tgtEl>
                      <p:spTgt spid="7"/>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7" restart="whenNotActive" fill="hold" evtFilter="cancelBubble" nodeType="interactiveSeq">
                <p:stCondLst>
                  <p:cond evt="onClick" delay="0">
                    <p:tgtEl>
                      <p:spTgt spid="8"/>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2" restart="whenNotActive" fill="hold" evtFilter="cancelBubble" nodeType="interactiveSeq">
                <p:stCondLst>
                  <p:cond evt="onClick" delay="0">
                    <p:tgtEl>
                      <p:spTgt spid="1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7" restart="whenNotActive" fill="hold" evtFilter="cancelBubble" nodeType="interactiveSeq">
                <p:stCondLst>
                  <p:cond evt="onClick" delay="0">
                    <p:tgtEl>
                      <p:spTgt spid="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125" grpId="0" animBg="1"/>
      <p:bldP spid="126" grpId="0" animBg="1"/>
      <p:bldP spid="128" grpId="0" animBg="1"/>
      <p:bldP spid="130" grpId="0" animBg="1"/>
      <p:bldP spid="131" grpId="0" animBg="1"/>
      <p:bldP spid="132" grpId="0" animBg="1"/>
      <p:bldP spid="133" grpId="0" animBg="1"/>
      <p:bldP spid="134" grpId="0" animBg="1"/>
      <p:bldP spid="135" grpId="0" animBg="1"/>
      <p:bldP spid="136" grpId="0" animBg="1"/>
      <p:bldP spid="137" grpId="0" animBg="1"/>
      <p:bldP spid="138" grpId="0" animBg="1"/>
      <p:bldP spid="139" grpId="0" animBg="1"/>
      <p:bldP spid="140" grpId="0" animBg="1"/>
      <p:bldP spid="141" grpId="0" animBg="1"/>
      <p:bldP spid="144" grpId="0"/>
      <p:bldP spid="145" grpId="0"/>
      <p:bldP spid="147" grpId="0"/>
      <p:bldP spid="148" grpId="0"/>
      <p:bldP spid="150"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grpSp>
        <p:nvGrpSpPr>
          <p:cNvPr id="3" name="Group 2">
            <a:extLst>
              <a:ext uri="{FF2B5EF4-FFF2-40B4-BE49-F238E27FC236}">
                <a16:creationId xmlns:a16="http://schemas.microsoft.com/office/drawing/2014/main" id="{F0986B12-96CF-77C6-BB07-109F2AC096CC}"/>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8FEA63E9-B49C-4852-801F-A2B0A09F9960}"/>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29F49CCB-6EDF-9187-7F3E-276EDCD64532}"/>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42</a:t>
            </a:r>
          </a:p>
        </p:txBody>
      </p:sp>
    </p:spTree>
    <p:extLst>
      <p:ext uri="{BB962C8B-B14F-4D97-AF65-F5344CB8AC3E}">
        <p14:creationId xmlns:p14="http://schemas.microsoft.com/office/powerpoint/2010/main" val="298681372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grpSp>
        <p:nvGrpSpPr>
          <p:cNvPr id="15" name="Group 14">
            <a:extLst>
              <a:ext uri="{FF2B5EF4-FFF2-40B4-BE49-F238E27FC236}">
                <a16:creationId xmlns:a16="http://schemas.microsoft.com/office/drawing/2014/main" id="{4685D4B2-84A6-D7EE-DDED-28EF3638986F}"/>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12" name="Group 11">
            <a:extLst>
              <a:ext uri="{FF2B5EF4-FFF2-40B4-BE49-F238E27FC236}">
                <a16:creationId xmlns:a16="http://schemas.microsoft.com/office/drawing/2014/main" id="{81A1AE86-CA24-4F96-859F-C5BAAD4C44B5}"/>
              </a:ext>
              <a:ext uri="{C183D7F6-B498-43B3-948B-1728B52AA6E4}">
                <adec:decorative xmlns:adec="http://schemas.microsoft.com/office/drawing/2017/decorative" val="1"/>
              </a:ext>
            </a:extLst>
          </p:cNvPr>
          <p:cNvGrpSpPr/>
          <p:nvPr/>
        </p:nvGrpSpPr>
        <p:grpSpPr>
          <a:xfrm>
            <a:off x="5270393" y="2565441"/>
            <a:ext cx="6175923" cy="3613165"/>
            <a:chOff x="5270393" y="2565441"/>
            <a:chExt cx="6175923" cy="3613165"/>
          </a:xfrm>
        </p:grpSpPr>
        <p:sp>
          <p:nvSpPr>
            <p:cNvPr id="73" name="Rectangle 72">
              <a:extLst>
                <a:ext uri="{FF2B5EF4-FFF2-40B4-BE49-F238E27FC236}">
                  <a16:creationId xmlns:a16="http://schemas.microsoft.com/office/drawing/2014/main" id="{6974162A-29C2-4F76-9FAE-DF6BA418163F}"/>
                </a:ext>
              </a:extLst>
            </p:cNvPr>
            <p:cNvSpPr/>
            <p:nvPr/>
          </p:nvSpPr>
          <p:spPr>
            <a:xfrm>
              <a:off x="5270393"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6081432"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INSTITUTION</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2" name="Group 1">
            <a:extLst>
              <a:ext uri="{FF2B5EF4-FFF2-40B4-BE49-F238E27FC236}">
                <a16:creationId xmlns:a16="http://schemas.microsoft.com/office/drawing/2014/main" id="{C06C57F9-3146-4632-9539-0B1D2EA19B6B}"/>
              </a:ext>
              <a:ext uri="{C183D7F6-B498-43B3-948B-1728B52AA6E4}">
                <adec:decorative xmlns:adec="http://schemas.microsoft.com/office/drawing/2017/decorative" val="1"/>
              </a:ext>
            </a:extLst>
          </p:cNvPr>
          <p:cNvGrpSpPr/>
          <p:nvPr/>
        </p:nvGrpSpPr>
        <p:grpSpPr>
          <a:xfrm>
            <a:off x="2836612" y="1469598"/>
            <a:ext cx="4410061" cy="4709008"/>
            <a:chOff x="2836612" y="1469598"/>
            <a:chExt cx="4410061" cy="4709008"/>
          </a:xfrm>
        </p:grpSpPr>
        <p:sp>
          <p:nvSpPr>
            <p:cNvPr id="67" name="Rectangle 66">
              <a:extLst>
                <a:ext uri="{FF2B5EF4-FFF2-40B4-BE49-F238E27FC236}">
                  <a16:creationId xmlns:a16="http://schemas.microsoft.com/office/drawing/2014/main" id="{3DB87A90-CA18-4FE2-A2BD-DE42B6FF4B75}"/>
                </a:ext>
              </a:extLst>
            </p:cNvPr>
            <p:cNvSpPr/>
            <p:nvPr/>
          </p:nvSpPr>
          <p:spPr>
            <a:xfrm>
              <a:off x="3648315" y="256326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4" name="Rectangle 123">
              <a:extLst>
                <a:ext uri="{FF2B5EF4-FFF2-40B4-BE49-F238E27FC236}">
                  <a16:creationId xmlns:a16="http://schemas.microsoft.com/office/drawing/2014/main" id="{CFEFA315-7111-4B58-A8B1-E38D05C68216}"/>
                </a:ext>
              </a:extLst>
            </p:cNvPr>
            <p:cNvSpPr/>
            <p:nvPr/>
          </p:nvSpPr>
          <p:spPr>
            <a:xfrm>
              <a:off x="2836612"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4DD19FC-41AF-4C6E-BB79-8387DC9E4E53}"/>
              </a:ext>
              <a:ext uri="{C183D7F6-B498-43B3-948B-1728B52AA6E4}">
                <adec:decorative xmlns:adec="http://schemas.microsoft.com/office/drawing/2017/decorative" val="1"/>
              </a:ext>
            </a:extLst>
          </p:cNvPr>
          <p:cNvGrpSpPr/>
          <p:nvPr/>
        </p:nvGrpSpPr>
        <p:grpSpPr>
          <a:xfrm>
            <a:off x="3647651" y="1471772"/>
            <a:ext cx="3156565" cy="5234758"/>
            <a:chOff x="3647651" y="1471772"/>
            <a:chExt cx="3156565" cy="5234758"/>
          </a:xfrm>
        </p:grpSpPr>
        <p:sp>
          <p:nvSpPr>
            <p:cNvPr id="72" name="Rectangle 71">
              <a:extLst>
                <a:ext uri="{FF2B5EF4-FFF2-40B4-BE49-F238E27FC236}">
                  <a16:creationId xmlns:a16="http://schemas.microsoft.com/office/drawing/2014/main" id="{D40E10A5-7BE1-441B-82B8-3114B9222902}"/>
                </a:ext>
              </a:extLst>
            </p:cNvPr>
            <p:cNvSpPr/>
            <p:nvPr/>
          </p:nvSpPr>
          <p:spPr>
            <a:xfrm>
              <a:off x="4459354"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B1F656BD-FDBF-4F94-8DCD-CCBE03CC4E4E}"/>
                </a:ext>
              </a:extLst>
            </p:cNvPr>
            <p:cNvSpPr/>
            <p:nvPr/>
          </p:nvSpPr>
          <p:spPr>
            <a:xfrm>
              <a:off x="364765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147658F4-B6E1-44EC-8F64-147BB705250B}"/>
              </a:ext>
              <a:ext uri="{C183D7F6-B498-43B3-948B-1728B52AA6E4}">
                <adec:decorative xmlns:adec="http://schemas.microsoft.com/office/drawing/2017/decorative" val="1"/>
              </a:ext>
            </a:extLst>
          </p:cNvPr>
          <p:cNvGrpSpPr/>
          <p:nvPr/>
        </p:nvGrpSpPr>
        <p:grpSpPr>
          <a:xfrm>
            <a:off x="6080768" y="1471772"/>
            <a:ext cx="3502414" cy="5234758"/>
            <a:chOff x="6080768" y="1471772"/>
            <a:chExt cx="3502414" cy="5234758"/>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56" name="Rectangle 155">
              <a:extLst>
                <a:ext uri="{FF2B5EF4-FFF2-40B4-BE49-F238E27FC236}">
                  <a16:creationId xmlns:a16="http://schemas.microsoft.com/office/drawing/2014/main" id="{94488B02-AAE0-49F5-823A-4BCCC445A734}"/>
                </a:ext>
              </a:extLst>
            </p:cNvPr>
            <p:cNvSpPr/>
            <p:nvPr/>
          </p:nvSpPr>
          <p:spPr>
            <a:xfrm>
              <a:off x="6080768"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46120F01-475D-43B9-8BD3-C93A87A0F713}"/>
              </a:ext>
              <a:ext uri="{C183D7F6-B498-43B3-948B-1728B52AA6E4}">
                <adec:decorative xmlns:adec="http://schemas.microsoft.com/office/drawing/2017/decorative" val="1"/>
              </a:ext>
            </a:extLst>
          </p:cNvPr>
          <p:cNvGrpSpPr/>
          <p:nvPr/>
        </p:nvGrpSpPr>
        <p:grpSpPr>
          <a:xfrm>
            <a:off x="4458690" y="1471772"/>
            <a:ext cx="7454482" cy="4706834"/>
            <a:chOff x="4458690" y="1471772"/>
            <a:chExt cx="7454482" cy="4706834"/>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90" name="Rectangle 89">
              <a:extLst>
                <a:ext uri="{FF2B5EF4-FFF2-40B4-BE49-F238E27FC236}">
                  <a16:creationId xmlns:a16="http://schemas.microsoft.com/office/drawing/2014/main" id="{E0A8BF60-BBB3-425E-BC85-71AD8BE1BE5C}"/>
                </a:ext>
              </a:extLst>
            </p:cNvPr>
            <p:cNvSpPr/>
            <p:nvPr/>
          </p:nvSpPr>
          <p:spPr>
            <a:xfrm>
              <a:off x="4458690"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2893F6EB-D2BE-4F0F-8249-845EBF4020BB}"/>
                </a:ext>
              </a:extLst>
            </p:cNvPr>
            <p:cNvSpPr/>
            <p:nvPr/>
          </p:nvSpPr>
          <p:spPr>
            <a:xfrm>
              <a:off x="5269729"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62EE088E-62F0-4463-B8DC-635DA35B0BED}"/>
              </a:ext>
              <a:ext uri="{C183D7F6-B498-43B3-948B-1728B52AA6E4}">
                <adec:decorative xmlns:adec="http://schemas.microsoft.com/office/drawing/2017/decorative" val="1"/>
              </a:ext>
            </a:extLst>
          </p:cNvPr>
          <p:cNvGrpSpPr/>
          <p:nvPr/>
        </p:nvGrpSpPr>
        <p:grpSpPr>
          <a:xfrm>
            <a:off x="7726023" y="1472684"/>
            <a:ext cx="2322585" cy="4705922"/>
            <a:chOff x="7726023" y="1472684"/>
            <a:chExt cx="2322585" cy="4705922"/>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8" name="Rectangle 157">
              <a:extLst>
                <a:ext uri="{FF2B5EF4-FFF2-40B4-BE49-F238E27FC236}">
                  <a16:creationId xmlns:a16="http://schemas.microsoft.com/office/drawing/2014/main" id="{9E283AD9-9F7A-4A88-9747-DEDF2795DDBC}"/>
                </a:ext>
              </a:extLst>
            </p:cNvPr>
            <p:cNvSpPr/>
            <p:nvPr/>
          </p:nvSpPr>
          <p:spPr>
            <a:xfrm>
              <a:off x="7726023"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A9DB662A-6AC5-4E38-87C0-10F0A2A72CC7}"/>
              </a:ext>
              <a:ext uri="{C183D7F6-B498-43B3-948B-1728B52AA6E4}">
                <adec:decorative xmlns:adec="http://schemas.microsoft.com/office/drawing/2017/decorative" val="1"/>
              </a:ext>
            </a:extLst>
          </p:cNvPr>
          <p:cNvGrpSpPr/>
          <p:nvPr/>
        </p:nvGrpSpPr>
        <p:grpSpPr>
          <a:xfrm>
            <a:off x="5954435" y="1472684"/>
            <a:ext cx="1783509" cy="5233846"/>
            <a:chOff x="5954435" y="1472684"/>
            <a:chExt cx="1783509" cy="523384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9" name="Rectangle 158">
              <a:extLst>
                <a:ext uri="{FF2B5EF4-FFF2-40B4-BE49-F238E27FC236}">
                  <a16:creationId xmlns:a16="http://schemas.microsoft.com/office/drawing/2014/main" id="{7AA8D31E-9257-42B7-BACE-606AB5FAB943}"/>
                </a:ext>
              </a:extLst>
            </p:cNvPr>
            <p:cNvSpPr/>
            <p:nvPr/>
          </p:nvSpPr>
          <p:spPr>
            <a:xfrm>
              <a:off x="6914984"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80EE6CB-3E7F-41CC-9B26-6ECB604AAB51}"/>
              </a:ext>
              <a:ext uri="{C183D7F6-B498-43B3-948B-1728B52AA6E4}">
                <adec:decorative xmlns:adec="http://schemas.microsoft.com/office/drawing/2017/decorative" val="1"/>
              </a:ext>
            </a:extLst>
          </p:cNvPr>
          <p:cNvGrpSpPr/>
          <p:nvPr/>
        </p:nvGrpSpPr>
        <p:grpSpPr>
          <a:xfrm>
            <a:off x="9348101" y="1472684"/>
            <a:ext cx="2099645" cy="5233846"/>
            <a:chOff x="9348101" y="1472684"/>
            <a:chExt cx="2099645" cy="5233846"/>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60" name="Rectangle 159">
              <a:extLst>
                <a:ext uri="{FF2B5EF4-FFF2-40B4-BE49-F238E27FC236}">
                  <a16:creationId xmlns:a16="http://schemas.microsoft.com/office/drawing/2014/main" id="{C1301E7F-79DB-4699-B4DE-2CE689391EA2}"/>
                </a:ext>
              </a:extLst>
            </p:cNvPr>
            <p:cNvSpPr/>
            <p:nvPr/>
          </p:nvSpPr>
          <p:spPr>
            <a:xfrm>
              <a:off x="9348101"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F0A27CD1-368D-4876-9047-63F4A9E6AF61}"/>
              </a:ext>
              <a:ext uri="{C183D7F6-B498-43B3-948B-1728B52AA6E4}">
                <adec:decorative xmlns:adec="http://schemas.microsoft.com/office/drawing/2017/decorative" val="1"/>
              </a:ext>
            </a:extLst>
          </p:cNvPr>
          <p:cNvGrpSpPr/>
          <p:nvPr/>
        </p:nvGrpSpPr>
        <p:grpSpPr>
          <a:xfrm>
            <a:off x="8537062" y="1472684"/>
            <a:ext cx="822960" cy="5233846"/>
            <a:chOff x="8537062" y="1472684"/>
            <a:chExt cx="822960" cy="5233846"/>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1" name="Rectangle 160">
              <a:extLst>
                <a:ext uri="{FF2B5EF4-FFF2-40B4-BE49-F238E27FC236}">
                  <a16:creationId xmlns:a16="http://schemas.microsoft.com/office/drawing/2014/main" id="{CB90DA26-ED5A-40BB-A42D-3C1EB60A2929}"/>
                </a:ext>
              </a:extLst>
            </p:cNvPr>
            <p:cNvSpPr/>
            <p:nvPr/>
          </p:nvSpPr>
          <p:spPr>
            <a:xfrm>
              <a:off x="8537062" y="14726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BDC9AC1A-98EC-4D8F-99E1-347395512910}"/>
              </a:ext>
              <a:ext uri="{C183D7F6-B498-43B3-948B-1728B52AA6E4}">
                <adec:decorative xmlns:adec="http://schemas.microsoft.com/office/drawing/2017/decorative" val="1"/>
              </a:ext>
            </a:extLst>
          </p:cNvPr>
          <p:cNvGrpSpPr/>
          <p:nvPr/>
        </p:nvGrpSpPr>
        <p:grpSpPr>
          <a:xfrm>
            <a:off x="6892471" y="2565441"/>
            <a:ext cx="2452982" cy="3613165"/>
            <a:chOff x="6892471" y="2565441"/>
            <a:chExt cx="2452982" cy="3613165"/>
          </a:xfrm>
        </p:grpSpPr>
        <p:sp>
          <p:nvSpPr>
            <p:cNvPr id="75" name="Rectangle 74">
              <a:extLst>
                <a:ext uri="{FF2B5EF4-FFF2-40B4-BE49-F238E27FC236}">
                  <a16:creationId xmlns:a16="http://schemas.microsoft.com/office/drawing/2014/main" id="{B9A88DF6-B21C-4FD3-8E0B-590C46973ECF}"/>
                </a:ext>
              </a:extLst>
            </p:cNvPr>
            <p:cNvSpPr/>
            <p:nvPr/>
          </p:nvSpPr>
          <p:spPr>
            <a:xfrm>
              <a:off x="6892471" y="256544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2" name="Rectangle 161">
              <a:extLst>
                <a:ext uri="{FF2B5EF4-FFF2-40B4-BE49-F238E27FC236}">
                  <a16:creationId xmlns:a16="http://schemas.microsoft.com/office/drawing/2014/main" id="{6634F8F1-8F7C-4BC5-A161-92689DAA3375}"/>
                </a:ext>
              </a:extLst>
            </p:cNvPr>
            <p:cNvSpPr/>
            <p:nvPr/>
          </p:nvSpPr>
          <p:spPr>
            <a:xfrm>
              <a:off x="8522493" y="257815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257314B-F8FA-4911-9A80-98A598F3B75C}"/>
              </a:ext>
              <a:ext uri="{C183D7F6-B498-43B3-948B-1728B52AA6E4}">
                <adec:decorative xmlns:adec="http://schemas.microsoft.com/office/drawing/2017/decorative" val="1"/>
              </a:ext>
            </a:extLst>
          </p:cNvPr>
          <p:cNvGrpSpPr/>
          <p:nvPr/>
        </p:nvGrpSpPr>
        <p:grpSpPr>
          <a:xfrm>
            <a:off x="7711454" y="2578153"/>
            <a:ext cx="1404872" cy="3600453"/>
            <a:chOff x="7711454" y="2578153"/>
            <a:chExt cx="1404872" cy="3600453"/>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3" name="Rectangle 162">
              <a:extLst>
                <a:ext uri="{FF2B5EF4-FFF2-40B4-BE49-F238E27FC236}">
                  <a16:creationId xmlns:a16="http://schemas.microsoft.com/office/drawing/2014/main" id="{0C6D5F53-389D-4B08-88FE-ED2033F66D8C}"/>
                </a:ext>
              </a:extLst>
            </p:cNvPr>
            <p:cNvSpPr/>
            <p:nvPr/>
          </p:nvSpPr>
          <p:spPr>
            <a:xfrm>
              <a:off x="7711454" y="257815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873CF8C5-56B7-AA52-B58C-D7B118AC38D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43</a:t>
            </a:r>
          </a:p>
        </p:txBody>
      </p:sp>
    </p:spTree>
    <p:extLst>
      <p:ext uri="{BB962C8B-B14F-4D97-AF65-F5344CB8AC3E}">
        <p14:creationId xmlns:p14="http://schemas.microsoft.com/office/powerpoint/2010/main" val="41820126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3"/>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7"/>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2" restart="whenNotActive" fill="hold" evtFilter="cancelBubble" nodeType="interactiveSeq">
                <p:stCondLst>
                  <p:cond evt="onClick" delay="0">
                    <p:tgtEl>
                      <p:spTgt spid="138"/>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7" restart="whenNotActive" fill="hold" evtFilter="cancelBubble" nodeType="interactiveSeq">
                <p:stCondLst>
                  <p:cond evt="onClick" delay="0">
                    <p:tgtEl>
                      <p:spTgt spid="13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2" restart="whenNotActive" fill="hold" evtFilter="cancelBubble" nodeType="interactiveSeq">
                <p:stCondLst>
                  <p:cond evt="onClick" delay="0">
                    <p:tgtEl>
                      <p:spTgt spid="14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7" restart="whenNotActive" fill="hold" evtFilter="cancelBubble" nodeType="interactiveSeq">
                <p:stCondLst>
                  <p:cond evt="onClick" delay="0">
                    <p:tgtEl>
                      <p:spTgt spid="14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2" restart="whenNotActive" fill="hold" evtFilter="cancelBubble" nodeType="interactiveSeq">
                <p:stCondLst>
                  <p:cond evt="onClick" delay="0">
                    <p:tgtEl>
                      <p:spTgt spid="145"/>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57" restart="whenNotActive" fill="hold" evtFilter="cancelBubble" nodeType="interactiveSeq">
                <p:stCondLst>
                  <p:cond evt="onClick" delay="0">
                    <p:tgtEl>
                      <p:spTgt spid="14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62" restart="whenNotActive" fill="hold" evtFilter="cancelBubble" nodeType="interactiveSeq">
                <p:stCondLst>
                  <p:cond evt="onClick" delay="0">
                    <p:tgtEl>
                      <p:spTgt spid="146"/>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150"/>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8" grpId="0" animBg="1"/>
      <p:bldP spid="130" grpId="0" animBg="1"/>
      <p:bldP spid="133" grpId="0" animBg="1"/>
      <p:bldP spid="134" grpId="0" animBg="1"/>
      <p:bldP spid="137" grpId="0" animBg="1"/>
      <p:bldP spid="138" grpId="0" animBg="1"/>
      <p:bldP spid="139" grpId="0" animBg="1"/>
      <p:bldP spid="141" grpId="0" animBg="1"/>
      <p:bldP spid="142" grpId="0"/>
      <p:bldP spid="144" grpId="0"/>
      <p:bldP spid="145" grpId="0"/>
      <p:bldP spid="146" grpId="0"/>
      <p:bldP spid="149" grpId="0"/>
      <p:bldP spid="150"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grpSp>
        <p:nvGrpSpPr>
          <p:cNvPr id="3" name="Group 2">
            <a:extLst>
              <a:ext uri="{FF2B5EF4-FFF2-40B4-BE49-F238E27FC236}">
                <a16:creationId xmlns:a16="http://schemas.microsoft.com/office/drawing/2014/main" id="{5C8086F8-2941-1B75-6B39-B765E040EFC6}"/>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INSTITUTION</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F354A931-C0A3-4B02-96E6-DC1CA9423ABD}"/>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378E5638-3243-90C8-B5F3-33B1AAA1FB76}"/>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44</a:t>
            </a:r>
          </a:p>
        </p:txBody>
      </p:sp>
    </p:spTree>
    <p:extLst>
      <p:ext uri="{BB962C8B-B14F-4D97-AF65-F5344CB8AC3E}">
        <p14:creationId xmlns:p14="http://schemas.microsoft.com/office/powerpoint/2010/main" val="41016055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grpSp>
        <p:nvGrpSpPr>
          <p:cNvPr id="5" name="Group 4">
            <a:extLst>
              <a:ext uri="{FF2B5EF4-FFF2-40B4-BE49-F238E27FC236}">
                <a16:creationId xmlns:a16="http://schemas.microsoft.com/office/drawing/2014/main" id="{6A4CAB26-36EB-5ED7-9FD9-DB50442FE53D}"/>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4652CCF6-7273-4ACE-BE6B-B22143E17891}"/>
              </a:ext>
              <a:ext uri="{C183D7F6-B498-43B3-948B-1728B52AA6E4}">
                <adec:decorative xmlns:adec="http://schemas.microsoft.com/office/drawing/2017/decorative" val="1"/>
              </a:ext>
            </a:extLst>
          </p:cNvPr>
          <p:cNvGrpSpPr/>
          <p:nvPr/>
        </p:nvGrpSpPr>
        <p:grpSpPr>
          <a:xfrm>
            <a:off x="6086728" y="1468719"/>
            <a:ext cx="1631175" cy="4709887"/>
            <a:chOff x="6086728" y="1468719"/>
            <a:chExt cx="1631175" cy="4709887"/>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8"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1" name="Group 10">
            <a:extLst>
              <a:ext uri="{FF2B5EF4-FFF2-40B4-BE49-F238E27FC236}">
                <a16:creationId xmlns:a16="http://schemas.microsoft.com/office/drawing/2014/main" id="{F46F292D-C398-4D49-B836-DBB31A5776CE}"/>
              </a:ext>
              <a:ext uri="{C183D7F6-B498-43B3-948B-1728B52AA6E4}">
                <adec:decorative xmlns:adec="http://schemas.microsoft.com/office/drawing/2017/decorative" val="1"/>
              </a:ext>
            </a:extLst>
          </p:cNvPr>
          <p:cNvGrpSpPr/>
          <p:nvPr/>
        </p:nvGrpSpPr>
        <p:grpSpPr>
          <a:xfrm>
            <a:off x="5292162" y="2560237"/>
            <a:ext cx="4756446" cy="3618369"/>
            <a:chOff x="5292162" y="2560237"/>
            <a:chExt cx="4756446" cy="3618369"/>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5B6B1F6C-B4ED-4933-80A7-86357C8EEBB0}"/>
                </a:ext>
              </a:extLst>
            </p:cNvPr>
            <p:cNvSpPr/>
            <p:nvPr/>
          </p:nvSpPr>
          <p:spPr>
            <a:xfrm>
              <a:off x="5292162"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3325ECE8-D0CB-4D3A-B993-77CEF29DCE9E}"/>
              </a:ext>
              <a:ext uri="{C183D7F6-B498-43B3-948B-1728B52AA6E4}">
                <adec:decorative xmlns:adec="http://schemas.microsoft.com/office/drawing/2017/decorative" val="1"/>
              </a:ext>
            </a:extLst>
          </p:cNvPr>
          <p:cNvGrpSpPr/>
          <p:nvPr/>
        </p:nvGrpSpPr>
        <p:grpSpPr>
          <a:xfrm>
            <a:off x="3657727" y="2558063"/>
            <a:ext cx="3594750" cy="4148467"/>
            <a:chOff x="3657727" y="2558063"/>
            <a:chExt cx="3594750" cy="4148467"/>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24" name="Rectangle 123">
              <a:extLst>
                <a:ext uri="{FF2B5EF4-FFF2-40B4-BE49-F238E27FC236}">
                  <a16:creationId xmlns:a16="http://schemas.microsoft.com/office/drawing/2014/main" id="{D2D431A0-5A8C-482F-B426-71E678AA8C8E}"/>
                </a:ext>
              </a:extLst>
            </p:cNvPr>
            <p:cNvSpPr/>
            <p:nvPr/>
          </p:nvSpPr>
          <p:spPr>
            <a:xfrm>
              <a:off x="3657727" y="255806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10777EBB-5B4C-4D95-8235-3D3A6CB7842F}"/>
              </a:ext>
              <a:ext uri="{C183D7F6-B498-43B3-948B-1728B52AA6E4}">
                <adec:decorative xmlns:adec="http://schemas.microsoft.com/office/drawing/2017/decorative" val="1"/>
              </a:ext>
            </a:extLst>
          </p:cNvPr>
          <p:cNvGrpSpPr/>
          <p:nvPr/>
        </p:nvGrpSpPr>
        <p:grpSpPr>
          <a:xfrm>
            <a:off x="4468766" y="2560237"/>
            <a:ext cx="2335450" cy="4146293"/>
            <a:chOff x="4468766" y="2560237"/>
            <a:chExt cx="2335450" cy="4146293"/>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86A2C357-2229-4197-BCF8-448E9B7E628B}"/>
                </a:ext>
              </a:extLst>
            </p:cNvPr>
            <p:cNvSpPr/>
            <p:nvPr/>
          </p:nvSpPr>
          <p:spPr>
            <a:xfrm>
              <a:off x="4468766"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48C317A4-87D7-4171-8C81-1E7CDD806320}"/>
              </a:ext>
              <a:ext uri="{C183D7F6-B498-43B3-948B-1728B52AA6E4}">
                <adec:decorative xmlns:adec="http://schemas.microsoft.com/office/drawing/2017/decorative" val="1"/>
              </a:ext>
            </a:extLst>
          </p:cNvPr>
          <p:cNvGrpSpPr/>
          <p:nvPr/>
        </p:nvGrpSpPr>
        <p:grpSpPr>
          <a:xfrm>
            <a:off x="6914240" y="2560237"/>
            <a:ext cx="2202801" cy="4146293"/>
            <a:chOff x="6914240" y="2560237"/>
            <a:chExt cx="2202801" cy="4146293"/>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6" name="Rectangle 155">
              <a:extLst>
                <a:ext uri="{FF2B5EF4-FFF2-40B4-BE49-F238E27FC236}">
                  <a16:creationId xmlns:a16="http://schemas.microsoft.com/office/drawing/2014/main" id="{A5C68C63-F04A-4F4B-846C-011598315EF6}"/>
                </a:ext>
              </a:extLst>
            </p:cNvPr>
            <p:cNvSpPr/>
            <p:nvPr/>
          </p:nvSpPr>
          <p:spPr>
            <a:xfrm>
              <a:off x="6914240"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EA8B55E5-B619-4C21-BD08-5D1C54B8D6D7}"/>
              </a:ext>
              <a:ext uri="{C183D7F6-B498-43B3-948B-1728B52AA6E4}">
                <adec:decorative xmlns:adec="http://schemas.microsoft.com/office/drawing/2017/decorative" val="1"/>
              </a:ext>
            </a:extLst>
          </p:cNvPr>
          <p:cNvGrpSpPr/>
          <p:nvPr/>
        </p:nvGrpSpPr>
        <p:grpSpPr>
          <a:xfrm>
            <a:off x="5954435" y="2560237"/>
            <a:ext cx="954141" cy="4146293"/>
            <a:chOff x="5954435" y="2560237"/>
            <a:chExt cx="954141" cy="4146293"/>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7" name="Rectangle 156">
              <a:extLst>
                <a:ext uri="{FF2B5EF4-FFF2-40B4-BE49-F238E27FC236}">
                  <a16:creationId xmlns:a16="http://schemas.microsoft.com/office/drawing/2014/main" id="{286842CF-CB1D-4CDE-B7A4-B39F20771E22}"/>
                </a:ext>
              </a:extLst>
            </p:cNvPr>
            <p:cNvSpPr/>
            <p:nvPr/>
          </p:nvSpPr>
          <p:spPr>
            <a:xfrm>
              <a:off x="6085616" y="25602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9C7C8D4B-94CF-4CA4-BC3F-175C5E01FA62}"/>
              </a:ext>
              <a:ext uri="{C183D7F6-B498-43B3-948B-1728B52AA6E4}">
                <adec:decorative xmlns:adec="http://schemas.microsoft.com/office/drawing/2017/decorative" val="1"/>
              </a:ext>
            </a:extLst>
          </p:cNvPr>
          <p:cNvGrpSpPr/>
          <p:nvPr/>
        </p:nvGrpSpPr>
        <p:grpSpPr>
          <a:xfrm>
            <a:off x="3665575" y="3665218"/>
            <a:ext cx="6383748" cy="3041312"/>
            <a:chOff x="3665575" y="3665218"/>
            <a:chExt cx="6383748" cy="3041312"/>
          </a:xfrm>
        </p:grpSpPr>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60" name="Rectangle 159">
              <a:extLst>
                <a:ext uri="{FF2B5EF4-FFF2-40B4-BE49-F238E27FC236}">
                  <a16:creationId xmlns:a16="http://schemas.microsoft.com/office/drawing/2014/main" id="{644BD640-8278-45D8-B7D5-3A18D9704CC9}"/>
                </a:ext>
              </a:extLst>
            </p:cNvPr>
            <p:cNvSpPr/>
            <p:nvPr/>
          </p:nvSpPr>
          <p:spPr>
            <a:xfrm>
              <a:off x="3665575"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4E82F8C8-5688-420C-BACC-0060C5BD16EB}"/>
              </a:ext>
              <a:ext uri="{C183D7F6-B498-43B3-948B-1728B52AA6E4}">
                <adec:decorative xmlns:adec="http://schemas.microsoft.com/office/drawing/2017/decorative" val="1"/>
              </a:ext>
            </a:extLst>
          </p:cNvPr>
          <p:cNvGrpSpPr/>
          <p:nvPr/>
        </p:nvGrpSpPr>
        <p:grpSpPr>
          <a:xfrm>
            <a:off x="2842179" y="1468719"/>
            <a:ext cx="4079473" cy="4709887"/>
            <a:chOff x="2842179" y="1468719"/>
            <a:chExt cx="4079473" cy="4709887"/>
          </a:xfrm>
        </p:grpSpPr>
        <p:sp>
          <p:nvSpPr>
            <p:cNvPr id="73" name="Rectangle 72">
              <a:extLst>
                <a:ext uri="{FF2B5EF4-FFF2-40B4-BE49-F238E27FC236}">
                  <a16:creationId xmlns:a16="http://schemas.microsoft.com/office/drawing/2014/main" id="{6974162A-29C2-4F76-9FAE-DF6BA418163F}"/>
                </a:ext>
              </a:extLst>
            </p:cNvPr>
            <p:cNvSpPr/>
            <p:nvPr/>
          </p:nvSpPr>
          <p:spPr>
            <a:xfrm>
              <a:off x="5275689"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9" name="Rectangle 158">
              <a:extLst>
                <a:ext uri="{FF2B5EF4-FFF2-40B4-BE49-F238E27FC236}">
                  <a16:creationId xmlns:a16="http://schemas.microsoft.com/office/drawing/2014/main" id="{3B3F085F-468A-4272-977B-CDC189581530}"/>
                </a:ext>
              </a:extLst>
            </p:cNvPr>
            <p:cNvSpPr/>
            <p:nvPr/>
          </p:nvSpPr>
          <p:spPr>
            <a:xfrm>
              <a:off x="2842179" y="36630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C6B332E7-63F8-4B2E-9CD7-FF849A8460D4}"/>
                </a:ext>
              </a:extLst>
            </p:cNvPr>
            <p:cNvSpPr/>
            <p:nvPr/>
          </p:nvSpPr>
          <p:spPr>
            <a:xfrm>
              <a:off x="6098692"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8BDE014-6FB6-431C-83A1-12414C1D4EA0}"/>
              </a:ext>
              <a:ext uri="{C183D7F6-B498-43B3-948B-1728B52AA6E4}">
                <adec:decorative xmlns:adec="http://schemas.microsoft.com/office/drawing/2017/decorative" val="1"/>
              </a:ext>
            </a:extLst>
          </p:cNvPr>
          <p:cNvGrpSpPr/>
          <p:nvPr/>
        </p:nvGrpSpPr>
        <p:grpSpPr>
          <a:xfrm>
            <a:off x="4464650" y="1468719"/>
            <a:ext cx="3733134" cy="5237811"/>
            <a:chOff x="4464650" y="1468719"/>
            <a:chExt cx="3733134" cy="5237811"/>
          </a:xfrm>
        </p:grpSpPr>
        <p:sp>
          <p:nvSpPr>
            <p:cNvPr id="162" name="Rectangle 161">
              <a:extLst>
                <a:ext uri="{FF2B5EF4-FFF2-40B4-BE49-F238E27FC236}">
                  <a16:creationId xmlns:a16="http://schemas.microsoft.com/office/drawing/2014/main" id="{18D535C8-ADE7-4E17-9CBD-AD7EF8D2F735}"/>
                </a:ext>
              </a:extLst>
            </p:cNvPr>
            <p:cNvSpPr/>
            <p:nvPr/>
          </p:nvSpPr>
          <p:spPr>
            <a:xfrm>
              <a:off x="5270068"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D40E10A5-7BE1-441B-82B8-3114B9222902}"/>
                </a:ext>
              </a:extLst>
            </p:cNvPr>
            <p:cNvSpPr/>
            <p:nvPr/>
          </p:nvSpPr>
          <p:spPr>
            <a:xfrm>
              <a:off x="4464650"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grpSp>
        <p:nvGrpSpPr>
          <p:cNvPr id="8" name="Group 7">
            <a:extLst>
              <a:ext uri="{FF2B5EF4-FFF2-40B4-BE49-F238E27FC236}">
                <a16:creationId xmlns:a16="http://schemas.microsoft.com/office/drawing/2014/main" id="{DA85A788-BFF7-43EA-A16D-1386B08DD1C0}"/>
              </a:ext>
              <a:ext uri="{C183D7F6-B498-43B3-948B-1728B52AA6E4}">
                <adec:decorative xmlns:adec="http://schemas.microsoft.com/office/drawing/2017/decorative" val="1"/>
              </a:ext>
            </a:extLst>
          </p:cNvPr>
          <p:cNvGrpSpPr/>
          <p:nvPr/>
        </p:nvGrpSpPr>
        <p:grpSpPr>
          <a:xfrm>
            <a:off x="4476614" y="1468719"/>
            <a:ext cx="4075750" cy="4709887"/>
            <a:chOff x="4476614" y="1468719"/>
            <a:chExt cx="4075750" cy="4709887"/>
          </a:xfrm>
        </p:grpSpPr>
        <p:sp>
          <p:nvSpPr>
            <p:cNvPr id="75" name="Rectangle 74">
              <a:extLst>
                <a:ext uri="{FF2B5EF4-FFF2-40B4-BE49-F238E27FC236}">
                  <a16:creationId xmlns:a16="http://schemas.microsoft.com/office/drawing/2014/main" id="{B9A88DF6-B21C-4FD3-8E0B-590C46973ECF}"/>
                </a:ext>
              </a:extLst>
            </p:cNvPr>
            <p:cNvSpPr/>
            <p:nvPr/>
          </p:nvSpPr>
          <p:spPr>
            <a:xfrm>
              <a:off x="6897767" y="146871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8" name="Rectangle 157">
              <a:extLst>
                <a:ext uri="{FF2B5EF4-FFF2-40B4-BE49-F238E27FC236}">
                  <a16:creationId xmlns:a16="http://schemas.microsoft.com/office/drawing/2014/main" id="{03FC0FCA-D71C-4974-B13C-8A7D81396636}"/>
                </a:ext>
              </a:extLst>
            </p:cNvPr>
            <p:cNvSpPr/>
            <p:nvPr/>
          </p:nvSpPr>
          <p:spPr>
            <a:xfrm>
              <a:off x="4476614" y="366521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26E54BD7-CE21-4E84-8A48-1EAF9EE7BADB}"/>
                </a:ext>
              </a:extLst>
            </p:cNvPr>
            <p:cNvSpPr/>
            <p:nvPr/>
          </p:nvSpPr>
          <p:spPr>
            <a:xfrm>
              <a:off x="7729404" y="36594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03A8BA0A-AE44-4952-BE5F-608BF8607F80}"/>
              </a:ext>
              <a:ext uri="{C183D7F6-B498-43B3-948B-1728B52AA6E4}">
                <adec:decorative xmlns:adec="http://schemas.microsoft.com/office/drawing/2017/decorative" val="1"/>
              </a:ext>
            </a:extLst>
          </p:cNvPr>
          <p:cNvGrpSpPr/>
          <p:nvPr/>
        </p:nvGrpSpPr>
        <p:grpSpPr>
          <a:xfrm>
            <a:off x="3653611" y="1466545"/>
            <a:ext cx="5462715" cy="4712061"/>
            <a:chOff x="3653611" y="1466545"/>
            <a:chExt cx="5462715" cy="4712061"/>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67" name="Rectangle 66">
              <a:extLst>
                <a:ext uri="{FF2B5EF4-FFF2-40B4-BE49-F238E27FC236}">
                  <a16:creationId xmlns:a16="http://schemas.microsoft.com/office/drawing/2014/main" id="{3DB87A90-CA18-4FE2-A2BD-DE42B6FF4B75}"/>
                </a:ext>
              </a:extLst>
            </p:cNvPr>
            <p:cNvSpPr/>
            <p:nvPr/>
          </p:nvSpPr>
          <p:spPr>
            <a:xfrm>
              <a:off x="3653611" y="146654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4CBF717B-FC55-4332-A50A-891F1335B575}"/>
                </a:ext>
              </a:extLst>
            </p:cNvPr>
            <p:cNvSpPr/>
            <p:nvPr/>
          </p:nvSpPr>
          <p:spPr>
            <a:xfrm>
              <a:off x="6918365" y="36594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C846AD56-8E6B-7630-1178-BB82CC7C0165}"/>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45</a:t>
            </a:r>
          </a:p>
        </p:txBody>
      </p:sp>
    </p:spTree>
    <p:extLst>
      <p:ext uri="{BB962C8B-B14F-4D97-AF65-F5344CB8AC3E}">
        <p14:creationId xmlns:p14="http://schemas.microsoft.com/office/powerpoint/2010/main" val="23271394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0"/>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2" restart="whenNotActive" fill="hold" evtFilter="cancelBubble" nodeType="interactiveSeq">
                <p:stCondLst>
                  <p:cond evt="onClick" delay="0">
                    <p:tgtEl>
                      <p:spTgt spid="131"/>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17" restart="whenNotActive" fill="hold" evtFilter="cancelBubble" nodeType="interactiveSeq">
                <p:stCondLst>
                  <p:cond evt="onClick" delay="0">
                    <p:tgtEl>
                      <p:spTgt spid="134"/>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2" restart="whenNotActive" fill="hold" evtFilter="cancelBubble" nodeType="interactiveSeq">
                <p:stCondLst>
                  <p:cond evt="onClick" delay="0">
                    <p:tgtEl>
                      <p:spTgt spid="136"/>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27" restart="whenNotActive" fill="hold" evtFilter="cancelBubble" nodeType="interactiveSeq">
                <p:stCondLst>
                  <p:cond evt="onClick" delay="0">
                    <p:tgtEl>
                      <p:spTgt spid="13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2" restart="whenNotActive" fill="hold" evtFilter="cancelBubble" nodeType="interactiveSeq">
                <p:stCondLst>
                  <p:cond evt="onClick" delay="0">
                    <p:tgtEl>
                      <p:spTgt spid="139"/>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37" restart="whenNotActive" fill="hold" evtFilter="cancelBubble" nodeType="interactiveSeq">
                <p:stCondLst>
                  <p:cond evt="onClick" delay="0">
                    <p:tgtEl>
                      <p:spTgt spid="140"/>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42" restart="whenNotActive" fill="hold" evtFilter="cancelBubble" nodeType="interactiveSeq">
                <p:stCondLst>
                  <p:cond evt="onClick" delay="0">
                    <p:tgtEl>
                      <p:spTgt spid="141"/>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7" restart="whenNotActive" fill="hold" evtFilter="cancelBubble" nodeType="interactiveSeq">
                <p:stCondLst>
                  <p:cond evt="onClick" delay="0">
                    <p:tgtEl>
                      <p:spTgt spid="144"/>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2" restart="whenNotActive" fill="hold" evtFilter="cancelBubble" nodeType="interactiveSeq">
                <p:stCondLst>
                  <p:cond evt="onClick" delay="0">
                    <p:tgtEl>
                      <p:spTgt spid="143"/>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7"/>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150"/>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8" grpId="0" animBg="1"/>
      <p:bldP spid="130" grpId="0" animBg="1"/>
      <p:bldP spid="131" grpId="0" animBg="1"/>
      <p:bldP spid="134" grpId="0" animBg="1"/>
      <p:bldP spid="136" grpId="0" animBg="1"/>
      <p:bldP spid="138" grpId="0" animBg="1"/>
      <p:bldP spid="139" grpId="0" animBg="1"/>
      <p:bldP spid="140" grpId="0" animBg="1"/>
      <p:bldP spid="141" grpId="0" animBg="1"/>
      <p:bldP spid="142" grpId="0"/>
      <p:bldP spid="143" grpId="0"/>
      <p:bldP spid="144" grpId="0"/>
      <p:bldP spid="145" grpId="0"/>
      <p:bldP spid="147" grpId="0"/>
      <p:bldP spid="15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grpSp>
        <p:nvGrpSpPr>
          <p:cNvPr id="3" name="Group 2">
            <a:extLst>
              <a:ext uri="{FF2B5EF4-FFF2-40B4-BE49-F238E27FC236}">
                <a16:creationId xmlns:a16="http://schemas.microsoft.com/office/drawing/2014/main" id="{7D8E0AF4-AAB5-CE2B-669A-D659B97A4F9F}"/>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DCBBF08B-E7EE-4E77-A814-9255F6DFC477}"/>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A9D0D96D-AB87-AC49-8176-85437D72CA0F}"/>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46</a:t>
            </a:r>
          </a:p>
        </p:txBody>
      </p:sp>
    </p:spTree>
    <p:extLst>
      <p:ext uri="{BB962C8B-B14F-4D97-AF65-F5344CB8AC3E}">
        <p14:creationId xmlns:p14="http://schemas.microsoft.com/office/powerpoint/2010/main" val="14438314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grpSp>
        <p:nvGrpSpPr>
          <p:cNvPr id="8" name="Group 7">
            <a:extLst>
              <a:ext uri="{FF2B5EF4-FFF2-40B4-BE49-F238E27FC236}">
                <a16:creationId xmlns:a16="http://schemas.microsoft.com/office/drawing/2014/main" id="{CE25C755-E8AD-C427-0A33-C95D3ACDCC4D}"/>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2" name="Group 1">
            <a:extLst>
              <a:ext uri="{FF2B5EF4-FFF2-40B4-BE49-F238E27FC236}">
                <a16:creationId xmlns:a16="http://schemas.microsoft.com/office/drawing/2014/main" id="{B381501A-A2C3-4717-8717-4FFCC10C9818}"/>
              </a:ext>
              <a:ext uri="{C183D7F6-B498-43B3-948B-1728B52AA6E4}">
                <adec:decorative xmlns:adec="http://schemas.microsoft.com/office/drawing/2017/decorative" val="1"/>
              </a:ext>
            </a:extLst>
          </p:cNvPr>
          <p:cNvGrpSpPr/>
          <p:nvPr/>
        </p:nvGrpSpPr>
        <p:grpSpPr>
          <a:xfrm>
            <a:off x="2849195" y="1468861"/>
            <a:ext cx="9063977" cy="4709745"/>
            <a:chOff x="2849195" y="1468861"/>
            <a:chExt cx="9063977" cy="4709745"/>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67" name="Rectangle 66">
              <a:extLst>
                <a:ext uri="{FF2B5EF4-FFF2-40B4-BE49-F238E27FC236}">
                  <a16:creationId xmlns:a16="http://schemas.microsoft.com/office/drawing/2014/main" id="{3DB87A90-CA18-4FE2-A2BD-DE42B6FF4B75}"/>
                </a:ext>
              </a:extLst>
            </p:cNvPr>
            <p:cNvSpPr/>
            <p:nvPr/>
          </p:nvSpPr>
          <p:spPr>
            <a:xfrm>
              <a:off x="2849195"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68DE6C5-350C-4FB7-AC79-613120AE32DD}"/>
              </a:ext>
              <a:ext uri="{C183D7F6-B498-43B3-948B-1728B52AA6E4}">
                <adec:decorative xmlns:adec="http://schemas.microsoft.com/office/drawing/2017/decorative" val="1"/>
              </a:ext>
            </a:extLst>
          </p:cNvPr>
          <p:cNvGrpSpPr/>
          <p:nvPr/>
        </p:nvGrpSpPr>
        <p:grpSpPr>
          <a:xfrm>
            <a:off x="3660234" y="1471035"/>
            <a:ext cx="2654598" cy="4707571"/>
            <a:chOff x="3660234" y="1471035"/>
            <a:chExt cx="2654598" cy="4707571"/>
          </a:xfrm>
        </p:grpSpPr>
        <p:sp>
          <p:nvSpPr>
            <p:cNvPr id="72" name="Rectangle 71">
              <a:extLst>
                <a:ext uri="{FF2B5EF4-FFF2-40B4-BE49-F238E27FC236}">
                  <a16:creationId xmlns:a16="http://schemas.microsoft.com/office/drawing/2014/main" id="{D40E10A5-7BE1-441B-82B8-3114B9222902}"/>
                </a:ext>
              </a:extLst>
            </p:cNvPr>
            <p:cNvSpPr/>
            <p:nvPr/>
          </p:nvSpPr>
          <p:spPr>
            <a:xfrm>
              <a:off x="3660234"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7" name="Group 6">
            <a:extLst>
              <a:ext uri="{FF2B5EF4-FFF2-40B4-BE49-F238E27FC236}">
                <a16:creationId xmlns:a16="http://schemas.microsoft.com/office/drawing/2014/main" id="{9471D42B-3C94-403A-A5A7-8966D53722FE}"/>
              </a:ext>
              <a:ext uri="{C183D7F6-B498-43B3-948B-1728B52AA6E4}">
                <adec:decorative xmlns:adec="http://schemas.microsoft.com/office/drawing/2017/decorative" val="1"/>
              </a:ext>
            </a:extLst>
          </p:cNvPr>
          <p:cNvGrpSpPr/>
          <p:nvPr/>
        </p:nvGrpSpPr>
        <p:grpSpPr>
          <a:xfrm>
            <a:off x="5282312" y="1471035"/>
            <a:ext cx="3834729" cy="5235495"/>
            <a:chOff x="5282312" y="1471035"/>
            <a:chExt cx="3834729" cy="523549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4" name="Rectangle 73">
              <a:extLst>
                <a:ext uri="{FF2B5EF4-FFF2-40B4-BE49-F238E27FC236}">
                  <a16:creationId xmlns:a16="http://schemas.microsoft.com/office/drawing/2014/main" id="{99EE31ED-B1ED-4184-8C56-594E9DA2E5FA}"/>
                </a:ext>
              </a:extLst>
            </p:cNvPr>
            <p:cNvSpPr/>
            <p:nvPr/>
          </p:nvSpPr>
          <p:spPr>
            <a:xfrm>
              <a:off x="528231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DEGREE</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2DD978FD-581E-4276-A542-D6B90755209B}"/>
              </a:ext>
              <a:ext uri="{C183D7F6-B498-43B3-948B-1728B52AA6E4}">
                <adec:decorative xmlns:adec="http://schemas.microsoft.com/office/drawing/2017/decorative" val="1"/>
              </a:ext>
            </a:extLst>
          </p:cNvPr>
          <p:cNvGrpSpPr/>
          <p:nvPr/>
        </p:nvGrpSpPr>
        <p:grpSpPr>
          <a:xfrm>
            <a:off x="4471273" y="1471035"/>
            <a:ext cx="4883453" cy="5235495"/>
            <a:chOff x="4471273" y="1471035"/>
            <a:chExt cx="4883453" cy="5235495"/>
          </a:xfrm>
        </p:grpSpPr>
        <p:sp>
          <p:nvSpPr>
            <p:cNvPr id="73" name="Rectangle 72">
              <a:extLst>
                <a:ext uri="{FF2B5EF4-FFF2-40B4-BE49-F238E27FC236}">
                  <a16:creationId xmlns:a16="http://schemas.microsoft.com/office/drawing/2014/main" id="{6974162A-29C2-4F76-9FAE-DF6BA418163F}"/>
                </a:ext>
              </a:extLst>
            </p:cNvPr>
            <p:cNvSpPr/>
            <p:nvPr/>
          </p:nvSpPr>
          <p:spPr>
            <a:xfrm>
              <a:off x="447127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4" name="Rectangle 123">
              <a:extLst>
                <a:ext uri="{FF2B5EF4-FFF2-40B4-BE49-F238E27FC236}">
                  <a16:creationId xmlns:a16="http://schemas.microsoft.com/office/drawing/2014/main" id="{387014FC-9F0C-40B3-B355-5014DA7CA900}"/>
                </a:ext>
              </a:extLst>
            </p:cNvPr>
            <p:cNvSpPr/>
            <p:nvPr/>
          </p:nvSpPr>
          <p:spPr>
            <a:xfrm>
              <a:off x="8531766" y="147503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grpSp>
        <p:nvGrpSpPr>
          <p:cNvPr id="12" name="Group 11">
            <a:extLst>
              <a:ext uri="{FF2B5EF4-FFF2-40B4-BE49-F238E27FC236}">
                <a16:creationId xmlns:a16="http://schemas.microsoft.com/office/drawing/2014/main" id="{6BB97F2A-2D88-45AD-8991-1A01B762E6FC}"/>
              </a:ext>
              <a:ext uri="{C183D7F6-B498-43B3-948B-1728B52AA6E4}">
                <adec:decorative xmlns:adec="http://schemas.microsoft.com/office/drawing/2017/decorative" val="1"/>
              </a:ext>
            </a:extLst>
          </p:cNvPr>
          <p:cNvGrpSpPr/>
          <p:nvPr/>
        </p:nvGrpSpPr>
        <p:grpSpPr>
          <a:xfrm>
            <a:off x="6909688" y="1475033"/>
            <a:ext cx="1288096" cy="5231497"/>
            <a:chOff x="6909688" y="1475033"/>
            <a:chExt cx="1288096" cy="5231497"/>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E7A6F36E-923F-4D3C-8C8C-943431935451}"/>
                </a:ext>
              </a:extLst>
            </p:cNvPr>
            <p:cNvSpPr/>
            <p:nvPr/>
          </p:nvSpPr>
          <p:spPr>
            <a:xfrm>
              <a:off x="6909688" y="147503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02E31457-0D92-495E-938E-ADA757EF5F62}"/>
              </a:ext>
              <a:ext uri="{C183D7F6-B498-43B3-948B-1728B52AA6E4}">
                <adec:decorative xmlns:adec="http://schemas.microsoft.com/office/drawing/2017/decorative" val="1"/>
              </a:ext>
            </a:extLst>
          </p:cNvPr>
          <p:cNvGrpSpPr/>
          <p:nvPr/>
        </p:nvGrpSpPr>
        <p:grpSpPr>
          <a:xfrm>
            <a:off x="6093351" y="1471035"/>
            <a:ext cx="2085604" cy="4707571"/>
            <a:chOff x="6093351" y="1471035"/>
            <a:chExt cx="2085604" cy="4707571"/>
          </a:xfrm>
        </p:grpSpPr>
        <p:sp>
          <p:nvSpPr>
            <p:cNvPr id="75" name="Rectangle 74">
              <a:extLst>
                <a:ext uri="{FF2B5EF4-FFF2-40B4-BE49-F238E27FC236}">
                  <a16:creationId xmlns:a16="http://schemas.microsoft.com/office/drawing/2014/main" id="{B9A88DF6-B21C-4FD3-8E0B-590C46973ECF}"/>
                </a:ext>
              </a:extLst>
            </p:cNvPr>
            <p:cNvSpPr/>
            <p:nvPr/>
          </p:nvSpPr>
          <p:spPr>
            <a:xfrm>
              <a:off x="609335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4" name="Title 3">
            <a:extLst>
              <a:ext uri="{FF2B5EF4-FFF2-40B4-BE49-F238E27FC236}">
                <a16:creationId xmlns:a16="http://schemas.microsoft.com/office/drawing/2014/main" id="{3B144081-7FBD-4EAE-5333-E0686B60D64E}"/>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47</a:t>
            </a:r>
          </a:p>
        </p:txBody>
      </p:sp>
    </p:spTree>
    <p:extLst>
      <p:ext uri="{BB962C8B-B14F-4D97-AF65-F5344CB8AC3E}">
        <p14:creationId xmlns:p14="http://schemas.microsoft.com/office/powerpoint/2010/main" val="422537378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3"/>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7" restart="whenNotActive" fill="hold" evtFilter="cancelBubble" nodeType="interactiveSeq">
                <p:stCondLst>
                  <p:cond evt="onClick" delay="0">
                    <p:tgtEl>
                      <p:spTgt spid="14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92" restart="whenNotActive" fill="hold" evtFilter="cancelBubble" nodeType="interactiveSeq">
                <p:stCondLst>
                  <p:cond evt="onClick" delay="0">
                    <p:tgtEl>
                      <p:spTgt spid="14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7" restart="whenNotActive" fill="hold" evtFilter="cancelBubble" nodeType="interactiveSeq">
                <p:stCondLst>
                  <p:cond evt="onClick" delay="0">
                    <p:tgtEl>
                      <p:spTgt spid="2"/>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2" restart="whenNotActive" fill="hold" evtFilter="cancelBubble" nodeType="interactiveSeq">
                <p:stCondLst>
                  <p:cond evt="onClick" delay="0">
                    <p:tgtEl>
                      <p:spTgt spid="3"/>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7" restart="whenNotActive" fill="hold" evtFilter="cancelBubble" nodeType="interactiveSeq">
                <p:stCondLst>
                  <p:cond evt="onClick" delay="0">
                    <p:tgtEl>
                      <p:spTgt spid="5"/>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2" restart="whenNotActive" fill="hold" evtFilter="cancelBubble" nodeType="interactiveSeq">
                <p:stCondLst>
                  <p:cond evt="onClick" delay="0">
                    <p:tgtEl>
                      <p:spTgt spid="7"/>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2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1" nodeType="clickEffect">
                                  <p:stCondLst>
                                    <p:cond delay="0"/>
                                  </p:stCondLst>
                                  <p:childTnLst>
                                    <p:set>
                                      <p:cBhvr>
                                        <p:cTn id="12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127" restart="whenNotActive" fill="hold" evtFilter="cancelBubble" nodeType="interactiveSeq">
                <p:stCondLst>
                  <p:cond evt="onClick" delay="0">
                    <p:tgtEl>
                      <p:spTgt spid="12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32" restart="whenNotActive" fill="hold" evtFilter="cancelBubble" nodeType="interactiveSeq">
                <p:stCondLst>
                  <p:cond evt="onClick" delay="0">
                    <p:tgtEl>
                      <p:spTgt spid="13"/>
                    </p:tgtEl>
                  </p:cond>
                </p:stCondLst>
                <p:endSync evt="end" delay="0">
                  <p:rtn val="all"/>
                </p:endSync>
                <p:childTnLst>
                  <p:par>
                    <p:cTn id="133" fill="hold">
                      <p:stCondLst>
                        <p:cond delay="0"/>
                      </p:stCondLst>
                      <p:childTnLst>
                        <p:par>
                          <p:cTn id="134" fill="hold">
                            <p:stCondLst>
                              <p:cond delay="0"/>
                            </p:stCondLst>
                            <p:childTnLst>
                              <p:par>
                                <p:cTn id="135" presetID="1" presetClass="exit" presetSubtype="0" fill="hold" nodeType="clickEffect">
                                  <p:stCondLst>
                                    <p:cond delay="0"/>
                                  </p:stCondLst>
                                  <p:childTnLst>
                                    <p:set>
                                      <p:cBhvr>
                                        <p:cTn id="13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127" grpId="0" animBg="1"/>
      <p:bldP spid="128" grpId="0" animBg="1"/>
      <p:bldP spid="130" grpId="0" animBg="1"/>
      <p:bldP spid="132" grpId="0" animBg="1"/>
      <p:bldP spid="133" grpId="0" animBg="1"/>
      <p:bldP spid="134" grpId="0" animBg="1"/>
      <p:bldP spid="136" grpId="0" animBg="1"/>
      <p:bldP spid="137" grpId="0" animBg="1"/>
      <p:bldP spid="138" grpId="0" animBg="1"/>
      <p:bldP spid="139" grpId="0" animBg="1"/>
      <p:bldP spid="140" grpId="0" animBg="1"/>
      <p:bldP spid="141" grpId="0" animBg="1"/>
      <p:bldP spid="142" grpId="0"/>
      <p:bldP spid="143" grpId="0"/>
      <p:bldP spid="144" grpId="0"/>
      <p:bldP spid="145" grpId="0"/>
      <p:bldP spid="147" grpId="0"/>
      <p:bldP spid="148" grpId="0"/>
      <p:bldP spid="126" grpId="0"/>
      <p:bldP spid="125" grpId="0"/>
      <p:bldP spid="125"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9CB4E-E724-D795-D4B4-441C9A8A7229}"/>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3</a:t>
            </a:r>
          </a:p>
        </p:txBody>
      </p:sp>
      <p:grpSp>
        <p:nvGrpSpPr>
          <p:cNvPr id="4" name="Group 3">
            <a:extLst>
              <a:ext uri="{FF2B5EF4-FFF2-40B4-BE49-F238E27FC236}">
                <a16:creationId xmlns:a16="http://schemas.microsoft.com/office/drawing/2014/main" id="{D42C81D1-682C-B101-6E4D-ABF3AC65E55D}"/>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3814A7F0-2E5C-4325-BC3F-5C79C35D8D7A}"/>
              </a:ext>
              <a:ext uri="{C183D7F6-B498-43B3-948B-1728B52AA6E4}">
                <adec:decorative xmlns:adec="http://schemas.microsoft.com/office/drawing/2017/decorative" val="1"/>
              </a:ext>
            </a:extLst>
          </p:cNvPr>
          <p:cNvGrpSpPr/>
          <p:nvPr/>
        </p:nvGrpSpPr>
        <p:grpSpPr>
          <a:xfrm>
            <a:off x="3657634" y="1469411"/>
            <a:ext cx="3589039" cy="4709195"/>
            <a:chOff x="3657634" y="1784731"/>
            <a:chExt cx="3589039" cy="4709195"/>
          </a:xfrm>
        </p:grpSpPr>
        <p:sp>
          <p:nvSpPr>
            <p:cNvPr id="23" name="Rectangle 22">
              <a:extLst>
                <a:ext uri="{FF2B5EF4-FFF2-40B4-BE49-F238E27FC236}">
                  <a16:creationId xmlns:a16="http://schemas.microsoft.com/office/drawing/2014/main" id="{1F1716D5-1C53-4D19-98B8-1288845B37D9}"/>
                </a:ext>
              </a:extLst>
            </p:cNvPr>
            <p:cNvSpPr/>
            <p:nvPr/>
          </p:nvSpPr>
          <p:spPr>
            <a:xfrm>
              <a:off x="6880913"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73" name="Rectangle 72">
              <a:extLst>
                <a:ext uri="{FF2B5EF4-FFF2-40B4-BE49-F238E27FC236}">
                  <a16:creationId xmlns:a16="http://schemas.microsoft.com/office/drawing/2014/main" id="{6974162A-29C2-4F76-9FAE-DF6BA418163F}"/>
                </a:ext>
              </a:extLst>
            </p:cNvPr>
            <p:cNvSpPr/>
            <p:nvPr/>
          </p:nvSpPr>
          <p:spPr>
            <a:xfrm>
              <a:off x="3657634"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E410573E-328A-4D96-91C3-985EFAF697D7}"/>
              </a:ext>
              <a:ext uri="{C183D7F6-B498-43B3-948B-1728B52AA6E4}">
                <adec:decorative xmlns:adec="http://schemas.microsoft.com/office/drawing/2017/decorative" val="1"/>
              </a:ext>
            </a:extLst>
          </p:cNvPr>
          <p:cNvGrpSpPr/>
          <p:nvPr/>
        </p:nvGrpSpPr>
        <p:grpSpPr>
          <a:xfrm>
            <a:off x="2036706" y="1469411"/>
            <a:ext cx="4757292" cy="4709195"/>
            <a:chOff x="2036706" y="1784731"/>
            <a:chExt cx="4757292" cy="4709195"/>
          </a:xfrm>
        </p:grpSpPr>
        <p:sp>
          <p:nvSpPr>
            <p:cNvPr id="22" name="Rectangle 21">
              <a:extLst>
                <a:ext uri="{FF2B5EF4-FFF2-40B4-BE49-F238E27FC236}">
                  <a16:creationId xmlns:a16="http://schemas.microsoft.com/office/drawing/2014/main" id="{4143FFEB-8E30-423C-8676-9BC50B19EB0A}"/>
                </a:ext>
              </a:extLst>
            </p:cNvPr>
            <p:cNvSpPr/>
            <p:nvPr/>
          </p:nvSpPr>
          <p:spPr>
            <a:xfrm>
              <a:off x="6428238"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67" name="Rectangle 66">
              <a:extLst>
                <a:ext uri="{FF2B5EF4-FFF2-40B4-BE49-F238E27FC236}">
                  <a16:creationId xmlns:a16="http://schemas.microsoft.com/office/drawing/2014/main" id="{3DB87A90-CA18-4FE2-A2BD-DE42B6FF4B75}"/>
                </a:ext>
              </a:extLst>
            </p:cNvPr>
            <p:cNvSpPr/>
            <p:nvPr/>
          </p:nvSpPr>
          <p:spPr>
            <a:xfrm>
              <a:off x="2036706"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785F8178-6EAF-468B-B283-610CC813F691}"/>
              </a:ext>
              <a:ext uri="{C183D7F6-B498-43B3-948B-1728B52AA6E4}">
                <adec:decorative xmlns:adec="http://schemas.microsoft.com/office/drawing/2017/decorative" val="1"/>
              </a:ext>
            </a:extLst>
          </p:cNvPr>
          <p:cNvGrpSpPr/>
          <p:nvPr/>
        </p:nvGrpSpPr>
        <p:grpSpPr>
          <a:xfrm>
            <a:off x="4468098" y="1469411"/>
            <a:ext cx="5112939" cy="4709195"/>
            <a:chOff x="4468098" y="1784731"/>
            <a:chExt cx="5112939" cy="4709195"/>
          </a:xfrm>
        </p:grpSpPr>
        <p:sp>
          <p:nvSpPr>
            <p:cNvPr id="29" name="Rectangle 28">
              <a:extLst>
                <a:ext uri="{FF2B5EF4-FFF2-40B4-BE49-F238E27FC236}">
                  <a16:creationId xmlns:a16="http://schemas.microsoft.com/office/drawing/2014/main" id="{8D976B4F-6190-44DE-B350-8C15FE998DD4}"/>
                </a:ext>
              </a:extLst>
            </p:cNvPr>
            <p:cNvSpPr/>
            <p:nvPr/>
          </p:nvSpPr>
          <p:spPr>
            <a:xfrm>
              <a:off x="9215277"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74" name="Rectangle 73">
              <a:extLst>
                <a:ext uri="{FF2B5EF4-FFF2-40B4-BE49-F238E27FC236}">
                  <a16:creationId xmlns:a16="http://schemas.microsoft.com/office/drawing/2014/main" id="{99EE31ED-B1ED-4184-8C56-594E9DA2E5FA}"/>
                </a:ext>
              </a:extLst>
            </p:cNvPr>
            <p:cNvSpPr/>
            <p:nvPr/>
          </p:nvSpPr>
          <p:spPr>
            <a:xfrm>
              <a:off x="4468098"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E296D46F-C3F5-4381-B1A2-C3F465475ADC}"/>
              </a:ext>
              <a:ext uri="{C183D7F6-B498-43B3-948B-1728B52AA6E4}">
                <adec:decorative xmlns:adec="http://schemas.microsoft.com/office/drawing/2017/decorative" val="1"/>
              </a:ext>
            </a:extLst>
          </p:cNvPr>
          <p:cNvGrpSpPr/>
          <p:nvPr/>
        </p:nvGrpSpPr>
        <p:grpSpPr>
          <a:xfrm>
            <a:off x="2847170" y="1469411"/>
            <a:ext cx="3467662" cy="4709195"/>
            <a:chOff x="2847170" y="1784731"/>
            <a:chExt cx="3467662" cy="4709195"/>
          </a:xfrm>
        </p:grpSpPr>
        <p:sp>
          <p:nvSpPr>
            <p:cNvPr id="47" name="Rectangle 46">
              <a:extLst>
                <a:ext uri="{FF2B5EF4-FFF2-40B4-BE49-F238E27FC236}">
                  <a16:creationId xmlns:a16="http://schemas.microsoft.com/office/drawing/2014/main" id="{6A7D601C-BD71-47D4-B359-01539975779B}"/>
                </a:ext>
              </a:extLst>
            </p:cNvPr>
            <p:cNvSpPr/>
            <p:nvPr/>
          </p:nvSpPr>
          <p:spPr>
            <a:xfrm>
              <a:off x="5949072"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2" name="Rectangle 71">
              <a:extLst>
                <a:ext uri="{FF2B5EF4-FFF2-40B4-BE49-F238E27FC236}">
                  <a16:creationId xmlns:a16="http://schemas.microsoft.com/office/drawing/2014/main" id="{D40E10A5-7BE1-441B-82B8-3114B9222902}"/>
                </a:ext>
              </a:extLst>
            </p:cNvPr>
            <p:cNvSpPr/>
            <p:nvPr/>
          </p:nvSpPr>
          <p:spPr>
            <a:xfrm>
              <a:off x="2847170"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D37B1DC3-232F-4D25-BE9E-19C044A6A53A}"/>
              </a:ext>
              <a:ext uri="{C183D7F6-B498-43B3-948B-1728B52AA6E4}">
                <adec:decorative xmlns:adec="http://schemas.microsoft.com/office/drawing/2017/decorative" val="1"/>
              </a:ext>
            </a:extLst>
          </p:cNvPr>
          <p:cNvGrpSpPr/>
          <p:nvPr/>
        </p:nvGrpSpPr>
        <p:grpSpPr>
          <a:xfrm>
            <a:off x="6089026" y="1469411"/>
            <a:ext cx="5357290" cy="4709195"/>
            <a:chOff x="6089026" y="1784731"/>
            <a:chExt cx="5357290" cy="4709195"/>
          </a:xfrm>
        </p:grpSpPr>
        <p:sp>
          <p:nvSpPr>
            <p:cNvPr id="33" name="Rectangle 32">
              <a:extLst>
                <a:ext uri="{FF2B5EF4-FFF2-40B4-BE49-F238E27FC236}">
                  <a16:creationId xmlns:a16="http://schemas.microsoft.com/office/drawing/2014/main" id="{6FD4D8B9-2F28-455D-87B1-EB67D7DC2F9A}"/>
                </a:ext>
              </a:extLst>
            </p:cNvPr>
            <p:cNvSpPr/>
            <p:nvPr/>
          </p:nvSpPr>
          <p:spPr>
            <a:xfrm>
              <a:off x="11080556"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5" name="Rectangle 74">
              <a:extLst>
                <a:ext uri="{FF2B5EF4-FFF2-40B4-BE49-F238E27FC236}">
                  <a16:creationId xmlns:a16="http://schemas.microsoft.com/office/drawing/2014/main" id="{B9A88DF6-B21C-4FD3-8E0B-590C46973ECF}"/>
                </a:ext>
              </a:extLst>
            </p:cNvPr>
            <p:cNvSpPr/>
            <p:nvPr/>
          </p:nvSpPr>
          <p:spPr>
            <a:xfrm>
              <a:off x="6089026"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99111261-E0EB-4217-9AAF-D31F9B7B20F4}"/>
              </a:ext>
              <a:ext uri="{C183D7F6-B498-43B3-948B-1728B52AA6E4}">
                <adec:decorative xmlns:adec="http://schemas.microsoft.com/office/drawing/2017/decorative" val="1"/>
              </a:ext>
            </a:extLst>
          </p:cNvPr>
          <p:cNvGrpSpPr/>
          <p:nvPr/>
        </p:nvGrpSpPr>
        <p:grpSpPr>
          <a:xfrm>
            <a:off x="6437427" y="1469411"/>
            <a:ext cx="1285023" cy="5237119"/>
            <a:chOff x="6437427" y="1784731"/>
            <a:chExt cx="1285023" cy="5237119"/>
          </a:xfrm>
        </p:grpSpPr>
        <p:sp>
          <p:nvSpPr>
            <p:cNvPr id="36" name="Rectangle 35">
              <a:extLst>
                <a:ext uri="{FF2B5EF4-FFF2-40B4-BE49-F238E27FC236}">
                  <a16:creationId xmlns:a16="http://schemas.microsoft.com/office/drawing/2014/main" id="{6975E66F-D773-4F6A-AA99-151A24AEED36}"/>
                </a:ext>
              </a:extLst>
            </p:cNvPr>
            <p:cNvSpPr/>
            <p:nvPr/>
          </p:nvSpPr>
          <p:spPr>
            <a:xfrm>
              <a:off x="6437427" y="645289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5" name="Rectangle 124">
              <a:extLst>
                <a:ext uri="{FF2B5EF4-FFF2-40B4-BE49-F238E27FC236}">
                  <a16:creationId xmlns:a16="http://schemas.microsoft.com/office/drawing/2014/main" id="{2F2054B8-B241-426F-A5DA-42B98CBE71FA}"/>
                </a:ext>
              </a:extLst>
            </p:cNvPr>
            <p:cNvSpPr/>
            <p:nvPr/>
          </p:nvSpPr>
          <p:spPr>
            <a:xfrm>
              <a:off x="6899490"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56686EFB-988F-4283-B0AC-DBAFA0B39EF1}"/>
              </a:ext>
              <a:ext uri="{C183D7F6-B498-43B3-948B-1728B52AA6E4}">
                <adec:decorative xmlns:adec="http://schemas.microsoft.com/office/drawing/2017/decorative" val="1"/>
              </a:ext>
            </a:extLst>
          </p:cNvPr>
          <p:cNvGrpSpPr/>
          <p:nvPr/>
        </p:nvGrpSpPr>
        <p:grpSpPr>
          <a:xfrm>
            <a:off x="7709954" y="1469411"/>
            <a:ext cx="822960" cy="5237119"/>
            <a:chOff x="7709954" y="1784731"/>
            <a:chExt cx="822960" cy="5237119"/>
          </a:xfrm>
        </p:grpSpPr>
        <p:sp>
          <p:nvSpPr>
            <p:cNvPr id="39" name="Rectangle 38">
              <a:extLst>
                <a:ext uri="{FF2B5EF4-FFF2-40B4-BE49-F238E27FC236}">
                  <a16:creationId xmlns:a16="http://schemas.microsoft.com/office/drawing/2014/main" id="{7C0CBC87-5CCB-4A19-A3D1-DB46C6D8D69C}"/>
                </a:ext>
              </a:extLst>
            </p:cNvPr>
            <p:cNvSpPr/>
            <p:nvPr/>
          </p:nvSpPr>
          <p:spPr>
            <a:xfrm>
              <a:off x="7832024" y="645289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26" name="Rectangle 125">
              <a:extLst>
                <a:ext uri="{FF2B5EF4-FFF2-40B4-BE49-F238E27FC236}">
                  <a16:creationId xmlns:a16="http://schemas.microsoft.com/office/drawing/2014/main" id="{B734A7F6-66F8-49CD-8592-EECB21A96322}"/>
                </a:ext>
              </a:extLst>
            </p:cNvPr>
            <p:cNvSpPr/>
            <p:nvPr/>
          </p:nvSpPr>
          <p:spPr>
            <a:xfrm>
              <a:off x="7709954"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5E173FAA-4A27-4B22-8397-7659803698FD}"/>
              </a:ext>
              <a:ext uri="{C183D7F6-B498-43B3-948B-1728B52AA6E4}">
                <adec:decorative xmlns:adec="http://schemas.microsoft.com/office/drawing/2017/decorative" val="1"/>
              </a:ext>
            </a:extLst>
          </p:cNvPr>
          <p:cNvGrpSpPr/>
          <p:nvPr/>
        </p:nvGrpSpPr>
        <p:grpSpPr>
          <a:xfrm>
            <a:off x="8282995" y="1469411"/>
            <a:ext cx="1870849" cy="5237119"/>
            <a:chOff x="8282995" y="1784731"/>
            <a:chExt cx="1870849" cy="5237119"/>
          </a:xfrm>
        </p:grpSpPr>
        <p:sp>
          <p:nvSpPr>
            <p:cNvPr id="40" name="Rectangle 39">
              <a:extLst>
                <a:ext uri="{FF2B5EF4-FFF2-40B4-BE49-F238E27FC236}">
                  <a16:creationId xmlns:a16="http://schemas.microsoft.com/office/drawing/2014/main" id="{66F7A89B-768B-4BA0-AB83-78B1749BEDD9}"/>
                </a:ext>
              </a:extLst>
            </p:cNvPr>
            <p:cNvSpPr/>
            <p:nvPr/>
          </p:nvSpPr>
          <p:spPr>
            <a:xfrm>
              <a:off x="8282995" y="645289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7" name="Rectangle 126">
              <a:extLst>
                <a:ext uri="{FF2B5EF4-FFF2-40B4-BE49-F238E27FC236}">
                  <a16:creationId xmlns:a16="http://schemas.microsoft.com/office/drawing/2014/main" id="{F48226E5-542D-4CCA-921A-57EE632A6935}"/>
                </a:ext>
              </a:extLst>
            </p:cNvPr>
            <p:cNvSpPr/>
            <p:nvPr/>
          </p:nvSpPr>
          <p:spPr>
            <a:xfrm>
              <a:off x="9330884"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BFF5FB64-1583-494A-8266-90CA85E91640}"/>
              </a:ext>
              <a:ext uri="{C183D7F6-B498-43B3-948B-1728B52AA6E4}">
                <adec:decorative xmlns:adec="http://schemas.microsoft.com/office/drawing/2017/decorative" val="1"/>
              </a:ext>
            </a:extLst>
          </p:cNvPr>
          <p:cNvGrpSpPr/>
          <p:nvPr/>
        </p:nvGrpSpPr>
        <p:grpSpPr>
          <a:xfrm>
            <a:off x="5278562" y="1469411"/>
            <a:ext cx="2900393" cy="4709195"/>
            <a:chOff x="5278562" y="1784731"/>
            <a:chExt cx="2900393" cy="4709195"/>
          </a:xfrm>
        </p:grpSpPr>
        <p:sp>
          <p:nvSpPr>
            <p:cNvPr id="26" name="Rectangle 25">
              <a:extLst>
                <a:ext uri="{FF2B5EF4-FFF2-40B4-BE49-F238E27FC236}">
                  <a16:creationId xmlns:a16="http://schemas.microsoft.com/office/drawing/2014/main" id="{F629F3DE-7601-4001-AF15-1B62FE4D5B85}"/>
                </a:ext>
              </a:extLst>
            </p:cNvPr>
            <p:cNvSpPr/>
            <p:nvPr/>
          </p:nvSpPr>
          <p:spPr>
            <a:xfrm>
              <a:off x="7813195" y="592496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30" name="Rectangle 129">
              <a:extLst>
                <a:ext uri="{FF2B5EF4-FFF2-40B4-BE49-F238E27FC236}">
                  <a16:creationId xmlns:a16="http://schemas.microsoft.com/office/drawing/2014/main" id="{43D811BE-6694-4B39-8750-2EA6318E0D4C}"/>
                </a:ext>
              </a:extLst>
            </p:cNvPr>
            <p:cNvSpPr/>
            <p:nvPr/>
          </p:nvSpPr>
          <p:spPr>
            <a:xfrm>
              <a:off x="5278562" y="178473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28" name="Picture 127">
            <a:hlinkClick r:id="rId3" action="ppaction://hlinksldjump"/>
            <a:extLst>
              <a:ext uri="{FF2B5EF4-FFF2-40B4-BE49-F238E27FC236}">
                <a16:creationId xmlns:a16="http://schemas.microsoft.com/office/drawing/2014/main" id="{1B542857-5DE7-4F26-B958-C81C3EEB13A5}"/>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271265" y="5587955"/>
            <a:ext cx="1048603" cy="1036410"/>
          </a:xfrm>
          <a:prstGeom prst="rect">
            <a:avLst/>
          </a:prstGeom>
        </p:spPr>
      </p:pic>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B</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25" name="Rectangle 24">
            <a:extLst>
              <a:ext uri="{FF2B5EF4-FFF2-40B4-BE49-F238E27FC236}">
                <a16:creationId xmlns:a16="http://schemas.microsoft.com/office/drawing/2014/main" id="{64D3E9BD-03FD-4AE8-BBE6-41CE2EE10B59}"/>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27" name="Rectangle 26">
            <a:extLst>
              <a:ext uri="{FF2B5EF4-FFF2-40B4-BE49-F238E27FC236}">
                <a16:creationId xmlns:a16="http://schemas.microsoft.com/office/drawing/2014/main" id="{105E5768-B7A0-44F5-8C88-9A4A4C91E860}"/>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28" name="Rectangle 27">
            <a:extLst>
              <a:ext uri="{FF2B5EF4-FFF2-40B4-BE49-F238E27FC236}">
                <a16:creationId xmlns:a16="http://schemas.microsoft.com/office/drawing/2014/main" id="{239CEBB3-24D9-490A-8783-FBABCBDDCF91}"/>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30" name="Rectangle 29">
            <a:extLst>
              <a:ext uri="{FF2B5EF4-FFF2-40B4-BE49-F238E27FC236}">
                <a16:creationId xmlns:a16="http://schemas.microsoft.com/office/drawing/2014/main" id="{98855F5E-81DD-4810-93FA-0B64A7D77A9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31" name="Rectangle 30">
            <a:extLst>
              <a:ext uri="{FF2B5EF4-FFF2-40B4-BE49-F238E27FC236}">
                <a16:creationId xmlns:a16="http://schemas.microsoft.com/office/drawing/2014/main" id="{D8D7A624-C41C-4CED-AF0B-F11746AE51D6}"/>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32" name="Rectangle 31">
            <a:extLst>
              <a:ext uri="{FF2B5EF4-FFF2-40B4-BE49-F238E27FC236}">
                <a16:creationId xmlns:a16="http://schemas.microsoft.com/office/drawing/2014/main" id="{083B7A37-58F1-4207-ADC5-82B1B45FAEF8}"/>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34" name="Rectangle 33">
            <a:extLst>
              <a:ext uri="{FF2B5EF4-FFF2-40B4-BE49-F238E27FC236}">
                <a16:creationId xmlns:a16="http://schemas.microsoft.com/office/drawing/2014/main" id="{25B90DF9-5933-4D80-954B-A0C6D4214AFB}"/>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35" name="Rectangle 34">
            <a:extLst>
              <a:ext uri="{FF2B5EF4-FFF2-40B4-BE49-F238E27FC236}">
                <a16:creationId xmlns:a16="http://schemas.microsoft.com/office/drawing/2014/main" id="{2CF4DF61-119B-4156-A628-1A86AD9544E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37" name="Rectangle 36">
            <a:extLst>
              <a:ext uri="{FF2B5EF4-FFF2-40B4-BE49-F238E27FC236}">
                <a16:creationId xmlns:a16="http://schemas.microsoft.com/office/drawing/2014/main" id="{C3B3B68C-AEEE-47F5-B12B-FE4FE6107C16}"/>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38" name="Rectangle 37">
            <a:extLst>
              <a:ext uri="{FF2B5EF4-FFF2-40B4-BE49-F238E27FC236}">
                <a16:creationId xmlns:a16="http://schemas.microsoft.com/office/drawing/2014/main" id="{8C57E381-4B17-4067-9BB8-B2AC8476811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R</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41" name="Rectangle 40">
            <a:extLst>
              <a:ext uri="{FF2B5EF4-FFF2-40B4-BE49-F238E27FC236}">
                <a16:creationId xmlns:a16="http://schemas.microsoft.com/office/drawing/2014/main" id="{61047F77-6D8C-46A1-BEDF-62900B96CD60}"/>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42" name="Rectangle 41">
            <a:extLst>
              <a:ext uri="{FF2B5EF4-FFF2-40B4-BE49-F238E27FC236}">
                <a16:creationId xmlns:a16="http://schemas.microsoft.com/office/drawing/2014/main" id="{A476E70A-50CE-486B-A027-4FC5E609F7E0}"/>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43" name="Rectangle 42">
            <a:extLst>
              <a:ext uri="{FF2B5EF4-FFF2-40B4-BE49-F238E27FC236}">
                <a16:creationId xmlns:a16="http://schemas.microsoft.com/office/drawing/2014/main" id="{58A535BB-FB6B-4BEE-A0AF-EA27DA40A9E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44" name="Rectangle 43">
            <a:extLst>
              <a:ext uri="{FF2B5EF4-FFF2-40B4-BE49-F238E27FC236}">
                <a16:creationId xmlns:a16="http://schemas.microsoft.com/office/drawing/2014/main" id="{A3C5AAF0-5B11-4D25-94A5-C19C9FBC0989}"/>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45" name="Rectangle 44">
            <a:extLst>
              <a:ext uri="{FF2B5EF4-FFF2-40B4-BE49-F238E27FC236}">
                <a16:creationId xmlns:a16="http://schemas.microsoft.com/office/drawing/2014/main" id="{01CC3945-B212-4893-919D-DF60C9D50A9B}"/>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46" name="Rectangle 45">
            <a:extLst>
              <a:ext uri="{FF2B5EF4-FFF2-40B4-BE49-F238E27FC236}">
                <a16:creationId xmlns:a16="http://schemas.microsoft.com/office/drawing/2014/main" id="{8C710F73-5DE3-45B0-8D8B-24FDE131D811}"/>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48" name="Rectangle 47">
            <a:extLst>
              <a:ext uri="{FF2B5EF4-FFF2-40B4-BE49-F238E27FC236}">
                <a16:creationId xmlns:a16="http://schemas.microsoft.com/office/drawing/2014/main" id="{EF459B9E-DE5D-47C9-B877-625935648F5C}"/>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t>
            </a:r>
          </a:p>
        </p:txBody>
      </p:sp>
      <p:sp>
        <p:nvSpPr>
          <p:cNvPr id="124" name="Rectangle 123">
            <a:extLst>
              <a:ext uri="{FF2B5EF4-FFF2-40B4-BE49-F238E27FC236}">
                <a16:creationId xmlns:a16="http://schemas.microsoft.com/office/drawing/2014/main" id="{38EFE76B-FFC0-4FCE-B304-386DF3F06608}"/>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DEGREE</a:t>
            </a:r>
            <a:endParaRPr lang="en-US" sz="2000" b="1" dirty="0">
              <a:effectLst>
                <a:outerShdw blurRad="38100" dist="38100" dir="2700000" algn="tl">
                  <a:srgbClr val="000000">
                    <a:alpha val="43137"/>
                  </a:srgbClr>
                </a:outerShdw>
              </a:effectLst>
            </a:endParaRPr>
          </a:p>
        </p:txBody>
      </p:sp>
      <p:sp>
        <p:nvSpPr>
          <p:cNvPr id="10" name="Rectangle: Rounded Corners 9">
            <a:hlinkClick r:id="rId5" action="ppaction://hlinksldjump"/>
            <a:extLst>
              <a:ext uri="{FF2B5EF4-FFF2-40B4-BE49-F238E27FC236}">
                <a16:creationId xmlns:a16="http://schemas.microsoft.com/office/drawing/2014/main" id="{876CDAC7-8E60-420D-B0B0-9581E5C17DCA}"/>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29" name="Rectangle: Rounded Corners 128">
            <a:hlinkClick r:id="rId6" action="ppaction://hlinksldjump"/>
            <a:extLst>
              <a:ext uri="{FF2B5EF4-FFF2-40B4-BE49-F238E27FC236}">
                <a16:creationId xmlns:a16="http://schemas.microsoft.com/office/drawing/2014/main" id="{D6C54EF2-867B-4A39-9E26-A7FBCC4E62BA}"/>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9421517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7" restart="whenNotActive" fill="hold" evtFilter="cancelBubble" nodeType="interactiveSeq">
                <p:stCondLst>
                  <p:cond evt="onClick" delay="0">
                    <p:tgtEl>
                      <p:spTgt spid="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12" restart="whenNotActive" fill="hold" evtFilter="cancelBubble" nodeType="interactiveSeq">
                <p:stCondLst>
                  <p:cond evt="onClick" delay="0">
                    <p:tgtEl>
                      <p:spTgt spid="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17" restart="whenNotActive" fill="hold" evtFilter="cancelBubble" nodeType="interactiveSeq">
                <p:stCondLst>
                  <p:cond evt="onClick" delay="0">
                    <p:tgtEl>
                      <p:spTgt spid="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22" restart="whenNotActive" fill="hold" evtFilter="cancelBubble" nodeType="interactiveSeq">
                <p:stCondLst>
                  <p:cond evt="onClick" delay="0">
                    <p:tgtEl>
                      <p:spTgt spid="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32"/>
                                        </p:tgtEl>
                                        <p:attrNameLst>
                                          <p:attrName>style.visibility</p:attrName>
                                        </p:attrNameLst>
                                      </p:cBhvr>
                                      <p:to>
                                        <p:strVal val="hidden"/>
                                      </p:to>
                                    </p:set>
                                  </p:childTnLst>
                                </p:cTn>
                              </p:par>
                            </p:childTnLst>
                          </p:cTn>
                        </p:par>
                      </p:childTnLst>
                    </p:cTn>
                  </p:par>
                </p:childTnLst>
              </p:cTn>
              <p:nextCondLst>
                <p:cond evt="onClick" delay="0">
                  <p:tgtEl>
                    <p:spTgt spid="32"/>
                  </p:tgtEl>
                </p:cond>
              </p:nextCondLst>
            </p:seq>
            <p:seq concurrent="1" nextAc="seek">
              <p:cTn id="27" restart="whenNotActive" fill="hold" evtFilter="cancelBubble" nodeType="interactiveSeq">
                <p:stCondLst>
                  <p:cond evt="onClick" delay="0">
                    <p:tgtEl>
                      <p:spTgt spid="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32" restart="whenNotActive" fill="hold" evtFilter="cancelBubble" nodeType="interactiveSeq">
                <p:stCondLst>
                  <p:cond evt="onClick" delay="0">
                    <p:tgtEl>
                      <p:spTgt spid="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37" restart="whenNotActive" fill="hold" evtFilter="cancelBubble" nodeType="interactiveSeq">
                <p:stCondLst>
                  <p:cond evt="onClick" delay="0">
                    <p:tgtEl>
                      <p:spTgt spid="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42" restart="whenNotActive" fill="hold" evtFilter="cancelBubble" nodeType="interactiveSeq">
                <p:stCondLst>
                  <p:cond evt="onClick" delay="0">
                    <p:tgtEl>
                      <p:spTgt spid="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47" restart="whenNotActive" fill="hold" evtFilter="cancelBubble" nodeType="interactiveSeq">
                <p:stCondLst>
                  <p:cond evt="onClick" delay="0">
                    <p:tgtEl>
                      <p:spTgt spid="4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52" restart="whenNotActive" fill="hold" evtFilter="cancelBubble" nodeType="interactiveSeq">
                <p:stCondLst>
                  <p:cond evt="onClick" delay="0">
                    <p:tgtEl>
                      <p:spTgt spid="42"/>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42"/>
                                        </p:tgtEl>
                                        <p:attrNameLst>
                                          <p:attrName>style.visibility</p:attrName>
                                        </p:attrNameLst>
                                      </p:cBhvr>
                                      <p:to>
                                        <p:strVal val="hidden"/>
                                      </p:to>
                                    </p:set>
                                  </p:childTnLst>
                                </p:cTn>
                              </p:par>
                            </p:childTnLst>
                          </p:cTn>
                        </p:par>
                      </p:childTnLst>
                    </p:cTn>
                  </p:par>
                </p:childTnLst>
              </p:cTn>
              <p:nextCondLst>
                <p:cond evt="onClick" delay="0">
                  <p:tgtEl>
                    <p:spTgt spid="42"/>
                  </p:tgtEl>
                </p:cond>
              </p:nextCondLst>
            </p:seq>
            <p:seq concurrent="1" nextAc="seek">
              <p:cTn id="57" restart="whenNotActive" fill="hold" evtFilter="cancelBubble" nodeType="interactiveSeq">
                <p:stCondLst>
                  <p:cond evt="onClick" delay="0">
                    <p:tgtEl>
                      <p:spTgt spid="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43"/>
                                        </p:tgtEl>
                                        <p:attrNameLst>
                                          <p:attrName>style.visibility</p:attrName>
                                        </p:attrNameLst>
                                      </p:cBhvr>
                                      <p:to>
                                        <p:strVal val="hidden"/>
                                      </p:to>
                                    </p:set>
                                  </p:childTnLst>
                                </p:cTn>
                              </p:par>
                            </p:childTnLst>
                          </p:cTn>
                        </p:par>
                      </p:childTnLst>
                    </p:cTn>
                  </p:par>
                </p:childTnLst>
              </p:cTn>
              <p:nextCondLst>
                <p:cond evt="onClick" delay="0">
                  <p:tgtEl>
                    <p:spTgt spid="43"/>
                  </p:tgtEl>
                </p:cond>
              </p:nextCondLst>
            </p:seq>
            <p:seq concurrent="1" nextAc="seek">
              <p:cTn id="62" restart="whenNotActive" fill="hold" evtFilter="cancelBubble" nodeType="interactiveSeq">
                <p:stCondLst>
                  <p:cond evt="onClick" delay="0">
                    <p:tgtEl>
                      <p:spTgt spid="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67" restart="whenNotActive" fill="hold" evtFilter="cancelBubble" nodeType="interactiveSeq">
                <p:stCondLst>
                  <p:cond evt="onClick" delay="0">
                    <p:tgtEl>
                      <p:spTgt spid="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72" restart="whenNotActive" fill="hold" evtFilter="cancelBubble" nodeType="interactiveSeq">
                <p:stCondLst>
                  <p:cond evt="onClick" delay="0">
                    <p:tgtEl>
                      <p:spTgt spid="46"/>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seq concurrent="1" nextAc="seek">
              <p:cTn id="77" restart="whenNotActive" fill="hold" evtFilter="cancelBubble" nodeType="interactiveSeq">
                <p:stCondLst>
                  <p:cond evt="onClick" delay="0">
                    <p:tgtEl>
                      <p:spTgt spid="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2" restart="whenNotActive" fill="hold" evtFilter="cancelBubble" nodeType="interactiveSeq">
                <p:stCondLst>
                  <p:cond evt="onClick" delay="0">
                    <p:tgtEl>
                      <p:spTgt spid="11"/>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97" restart="whenNotActive" fill="hold" evtFilter="cancelBubble" nodeType="interactiveSeq">
                <p:stCondLst>
                  <p:cond evt="onClick" delay="0">
                    <p:tgtEl>
                      <p:spTgt spid="2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102" restart="whenNotActive" fill="hold" evtFilter="cancelBubble" nodeType="interactiveSeq">
                <p:stCondLst>
                  <p:cond evt="onClick" delay="0">
                    <p:tgtEl>
                      <p:spTgt spid="1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07" restart="whenNotActive" fill="hold" evtFilter="cancelBubble" nodeType="interactiveSeq">
                <p:stCondLst>
                  <p:cond evt="onClick" delay="0">
                    <p:tgtEl>
                      <p:spTgt spid="1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2" restart="whenNotActive" fill="hold" evtFilter="cancelBubble" nodeType="interactiveSeq">
                <p:stCondLst>
                  <p:cond evt="onClick" delay="0">
                    <p:tgtEl>
                      <p:spTgt spid="14"/>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17" restart="whenNotActive" fill="hold" evtFilter="cancelBubble" nodeType="interactiveSeq">
                <p:stCondLst>
                  <p:cond evt="onClick" delay="0">
                    <p:tgtEl>
                      <p:spTgt spid="15"/>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2" restart="whenNotActive" fill="hold" evtFilter="cancelBubble" nodeType="interactiveSeq">
                <p:stCondLst>
                  <p:cond evt="onClick" delay="0">
                    <p:tgtEl>
                      <p:spTgt spid="16"/>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27" restart="whenNotActive" fill="hold" evtFilter="cancelBubble" nodeType="interactiveSeq">
                <p:stCondLst>
                  <p:cond evt="onClick" delay="0">
                    <p:tgtEl>
                      <p:spTgt spid="17"/>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25" grpId="0" animBg="1"/>
      <p:bldP spid="27" grpId="0"/>
      <p:bldP spid="28" grpId="0" animBg="1"/>
      <p:bldP spid="30" grpId="0" animBg="1"/>
      <p:bldP spid="31" grpId="0" animBg="1"/>
      <p:bldP spid="32" grpId="0" animBg="1"/>
      <p:bldP spid="34" grpId="0" animBg="1"/>
      <p:bldP spid="35" grpId="0" animBg="1"/>
      <p:bldP spid="37" grpId="0" animBg="1"/>
      <p:bldP spid="38" grpId="0" animBg="1"/>
      <p:bldP spid="41" grpId="0" animBg="1"/>
      <p:bldP spid="42" grpId="0" animBg="1"/>
      <p:bldP spid="43" grpId="0" animBg="1"/>
      <p:bldP spid="44" grpId="0" animBg="1"/>
      <p:bldP spid="45" grpId="0" animBg="1"/>
      <p:bldP spid="46" grpId="0" animBg="1"/>
      <p:bldP spid="48"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grpSp>
        <p:nvGrpSpPr>
          <p:cNvPr id="3" name="Group 2">
            <a:extLst>
              <a:ext uri="{FF2B5EF4-FFF2-40B4-BE49-F238E27FC236}">
                <a16:creationId xmlns:a16="http://schemas.microsoft.com/office/drawing/2014/main" id="{46C7B0F1-E726-80FE-6FFB-17788F51A739}"/>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DEGREE</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0B6C72B7-43D3-432A-A9A9-9B0056920CFC}"/>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BAEA4F4E-D8F8-6572-14FC-233E60874EFE}"/>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48</a:t>
            </a:r>
          </a:p>
        </p:txBody>
      </p:sp>
    </p:spTree>
    <p:extLst>
      <p:ext uri="{BB962C8B-B14F-4D97-AF65-F5344CB8AC3E}">
        <p14:creationId xmlns:p14="http://schemas.microsoft.com/office/powerpoint/2010/main" val="334981689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grpSp>
        <p:nvGrpSpPr>
          <p:cNvPr id="15" name="Group 14">
            <a:extLst>
              <a:ext uri="{FF2B5EF4-FFF2-40B4-BE49-F238E27FC236}">
                <a16:creationId xmlns:a16="http://schemas.microsoft.com/office/drawing/2014/main" id="{ADA4DBEB-3982-808D-13F9-BFAD7839D37A}"/>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nvGrpSpPr>
          <p:cNvPr id="5" name="Group 4">
            <a:extLst>
              <a:ext uri="{FF2B5EF4-FFF2-40B4-BE49-F238E27FC236}">
                <a16:creationId xmlns:a16="http://schemas.microsoft.com/office/drawing/2014/main" id="{C2BE0546-3E50-4ED5-B089-362C46F82F71}"/>
              </a:ext>
              <a:ext uri="{C183D7F6-B498-43B3-948B-1728B52AA6E4}">
                <adec:decorative xmlns:adec="http://schemas.microsoft.com/office/drawing/2017/decorative" val="1"/>
              </a:ext>
            </a:extLst>
          </p:cNvPr>
          <p:cNvGrpSpPr/>
          <p:nvPr/>
        </p:nvGrpSpPr>
        <p:grpSpPr>
          <a:xfrm>
            <a:off x="3660234" y="1473209"/>
            <a:ext cx="3133764" cy="4705397"/>
            <a:chOff x="3660234" y="1473209"/>
            <a:chExt cx="3133764" cy="4705397"/>
          </a:xfrm>
        </p:grpSpPr>
        <p:sp>
          <p:nvSpPr>
            <p:cNvPr id="73" name="Rectangle 72">
              <a:extLst>
                <a:ext uri="{FF2B5EF4-FFF2-40B4-BE49-F238E27FC236}">
                  <a16:creationId xmlns:a16="http://schemas.microsoft.com/office/drawing/2014/main" id="{6974162A-29C2-4F76-9FAE-DF6BA418163F}"/>
                </a:ext>
              </a:extLst>
            </p:cNvPr>
            <p:cNvSpPr/>
            <p:nvPr/>
          </p:nvSpPr>
          <p:spPr>
            <a:xfrm>
              <a:off x="3660234"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8C793DA4-EEEA-4801-BA81-D267983368D5}"/>
              </a:ext>
              <a:ext uri="{C183D7F6-B498-43B3-948B-1728B52AA6E4}">
                <adec:decorative xmlns:adec="http://schemas.microsoft.com/office/drawing/2017/decorative" val="1"/>
              </a:ext>
            </a:extLst>
          </p:cNvPr>
          <p:cNvGrpSpPr/>
          <p:nvPr/>
        </p:nvGrpSpPr>
        <p:grpSpPr>
          <a:xfrm>
            <a:off x="2849195" y="1473209"/>
            <a:ext cx="6733987" cy="5233321"/>
            <a:chOff x="2849195" y="1473209"/>
            <a:chExt cx="6733987" cy="5233321"/>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2" name="Rectangle 71">
              <a:extLst>
                <a:ext uri="{FF2B5EF4-FFF2-40B4-BE49-F238E27FC236}">
                  <a16:creationId xmlns:a16="http://schemas.microsoft.com/office/drawing/2014/main" id="{D40E10A5-7BE1-441B-82B8-3114B9222902}"/>
                </a:ext>
              </a:extLst>
            </p:cNvPr>
            <p:cNvSpPr/>
            <p:nvPr/>
          </p:nvSpPr>
          <p:spPr>
            <a:xfrm>
              <a:off x="2849195"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2" name="Group 1">
            <a:extLst>
              <a:ext uri="{FF2B5EF4-FFF2-40B4-BE49-F238E27FC236}">
                <a16:creationId xmlns:a16="http://schemas.microsoft.com/office/drawing/2014/main" id="{40EB776B-C326-45EA-A0C8-680185FC0672}"/>
              </a:ext>
              <a:ext uri="{C183D7F6-B498-43B3-948B-1728B52AA6E4}">
                <adec:decorative xmlns:adec="http://schemas.microsoft.com/office/drawing/2017/decorative" val="1"/>
              </a:ext>
            </a:extLst>
          </p:cNvPr>
          <p:cNvGrpSpPr/>
          <p:nvPr/>
        </p:nvGrpSpPr>
        <p:grpSpPr>
          <a:xfrm>
            <a:off x="2038156" y="1471035"/>
            <a:ext cx="6610599" cy="5235495"/>
            <a:chOff x="2038156" y="1471035"/>
            <a:chExt cx="6610599" cy="5235495"/>
          </a:xfrm>
        </p:grpSpPr>
        <p:sp>
          <p:nvSpPr>
            <p:cNvPr id="67" name="Rectangle 66">
              <a:extLst>
                <a:ext uri="{FF2B5EF4-FFF2-40B4-BE49-F238E27FC236}">
                  <a16:creationId xmlns:a16="http://schemas.microsoft.com/office/drawing/2014/main" id="{3DB87A90-CA18-4FE2-A2BD-DE42B6FF4B75}"/>
                </a:ext>
              </a:extLst>
            </p:cNvPr>
            <p:cNvSpPr/>
            <p:nvPr/>
          </p:nvSpPr>
          <p:spPr>
            <a:xfrm>
              <a:off x="2038156"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4471273"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05EA646D-2F9E-49DF-972C-903E1EA4FB4C}"/>
              </a:ext>
              <a:ext uri="{C183D7F6-B498-43B3-948B-1728B52AA6E4}">
                <adec:decorative xmlns:adec="http://schemas.microsoft.com/office/drawing/2017/decorative" val="1"/>
              </a:ext>
            </a:extLst>
          </p:cNvPr>
          <p:cNvGrpSpPr/>
          <p:nvPr/>
        </p:nvGrpSpPr>
        <p:grpSpPr>
          <a:xfrm>
            <a:off x="7715429" y="1476583"/>
            <a:ext cx="4198453" cy="5229947"/>
            <a:chOff x="7715429" y="1476583"/>
            <a:chExt cx="4198453" cy="5229947"/>
          </a:xfrm>
        </p:grpSpPr>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90" name="Rectangle 89">
              <a:extLst>
                <a:ext uri="{FF2B5EF4-FFF2-40B4-BE49-F238E27FC236}">
                  <a16:creationId xmlns:a16="http://schemas.microsoft.com/office/drawing/2014/main" id="{E9ECC5F0-A3F0-498C-AB5C-9F0862ECF047}"/>
                </a:ext>
              </a:extLst>
            </p:cNvPr>
            <p:cNvSpPr/>
            <p:nvPr/>
          </p:nvSpPr>
          <p:spPr>
            <a:xfrm>
              <a:off x="7715429"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B58393F5-C6DD-41F9-89B0-8FC1A929FEC7}"/>
              </a:ext>
              <a:ext uri="{C183D7F6-B498-43B3-948B-1728B52AA6E4}">
                <adec:decorative xmlns:adec="http://schemas.microsoft.com/office/drawing/2017/decorative" val="1"/>
              </a:ext>
            </a:extLst>
          </p:cNvPr>
          <p:cNvGrpSpPr/>
          <p:nvPr/>
        </p:nvGrpSpPr>
        <p:grpSpPr>
          <a:xfrm>
            <a:off x="5282312" y="1473209"/>
            <a:ext cx="4766296" cy="4705397"/>
            <a:chOff x="5282312" y="1473209"/>
            <a:chExt cx="4766296" cy="4705397"/>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75" name="Rectangle 74">
              <a:extLst>
                <a:ext uri="{FF2B5EF4-FFF2-40B4-BE49-F238E27FC236}">
                  <a16:creationId xmlns:a16="http://schemas.microsoft.com/office/drawing/2014/main" id="{B9A88DF6-B21C-4FD3-8E0B-590C46973ECF}"/>
                </a:ext>
              </a:extLst>
            </p:cNvPr>
            <p:cNvSpPr/>
            <p:nvPr/>
          </p:nvSpPr>
          <p:spPr>
            <a:xfrm>
              <a:off x="5282312"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76E86BB9-C06B-4B9D-AD49-89F98765CAB2}"/>
                </a:ext>
              </a:extLst>
            </p:cNvPr>
            <p:cNvSpPr/>
            <p:nvPr/>
          </p:nvSpPr>
          <p:spPr>
            <a:xfrm>
              <a:off x="6904390"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CE3E313E-4A1F-4241-B40C-7B9F3975834D}"/>
              </a:ext>
              <a:ext uri="{C183D7F6-B498-43B3-948B-1728B52AA6E4}">
                <adec:decorative xmlns:adec="http://schemas.microsoft.com/office/drawing/2017/decorative" val="1"/>
              </a:ext>
            </a:extLst>
          </p:cNvPr>
          <p:cNvGrpSpPr/>
          <p:nvPr/>
        </p:nvGrpSpPr>
        <p:grpSpPr>
          <a:xfrm>
            <a:off x="6093351" y="1474409"/>
            <a:ext cx="4067116" cy="4704197"/>
            <a:chOff x="6093351" y="1474409"/>
            <a:chExt cx="4067116" cy="4704197"/>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4" name="Rectangle 123">
              <a:extLst>
                <a:ext uri="{FF2B5EF4-FFF2-40B4-BE49-F238E27FC236}">
                  <a16:creationId xmlns:a16="http://schemas.microsoft.com/office/drawing/2014/main" id="{BC9DA426-F19C-4906-A6B9-E3F819CCDE87}"/>
                </a:ext>
              </a:extLst>
            </p:cNvPr>
            <p:cNvSpPr/>
            <p:nvPr/>
          </p:nvSpPr>
          <p:spPr>
            <a:xfrm>
              <a:off x="6093351" y="14744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Rectangle 155">
              <a:extLst>
                <a:ext uri="{FF2B5EF4-FFF2-40B4-BE49-F238E27FC236}">
                  <a16:creationId xmlns:a16="http://schemas.microsoft.com/office/drawing/2014/main" id="{49DCC64A-4AD1-461D-BE3F-DE18CDD0F846}"/>
                </a:ext>
              </a:extLst>
            </p:cNvPr>
            <p:cNvSpPr/>
            <p:nvPr/>
          </p:nvSpPr>
          <p:spPr>
            <a:xfrm>
              <a:off x="9337507"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9A1ABFCA-34A5-45B4-9FD9-ACF52BCAA837}"/>
              </a:ext>
              <a:ext uri="{C183D7F6-B498-43B3-948B-1728B52AA6E4}">
                <adec:decorative xmlns:adec="http://schemas.microsoft.com/office/drawing/2017/decorative" val="1"/>
              </a:ext>
            </a:extLst>
          </p:cNvPr>
          <p:cNvGrpSpPr/>
          <p:nvPr/>
        </p:nvGrpSpPr>
        <p:grpSpPr>
          <a:xfrm>
            <a:off x="7813195" y="1476583"/>
            <a:ext cx="1536233" cy="4702023"/>
            <a:chOff x="7813195" y="1476583"/>
            <a:chExt cx="1536233" cy="4702023"/>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7" name="Rectangle 156">
              <a:extLst>
                <a:ext uri="{FF2B5EF4-FFF2-40B4-BE49-F238E27FC236}">
                  <a16:creationId xmlns:a16="http://schemas.microsoft.com/office/drawing/2014/main" id="{21D0767A-8BAE-4BEA-8981-6676525A6668}"/>
                </a:ext>
              </a:extLst>
            </p:cNvPr>
            <p:cNvSpPr/>
            <p:nvPr/>
          </p:nvSpPr>
          <p:spPr>
            <a:xfrm>
              <a:off x="8526468" y="147658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D090631B-CDD0-4953-BF16-6CD4033EBC89}"/>
              </a:ext>
              <a:ext uri="{C183D7F6-B498-43B3-948B-1728B52AA6E4}">
                <adec:decorative xmlns:adec="http://schemas.microsoft.com/office/drawing/2017/decorative" val="1"/>
              </a:ext>
            </a:extLst>
          </p:cNvPr>
          <p:cNvGrpSpPr/>
          <p:nvPr/>
        </p:nvGrpSpPr>
        <p:grpSpPr>
          <a:xfrm>
            <a:off x="5949072" y="2566765"/>
            <a:ext cx="973862" cy="3611841"/>
            <a:chOff x="5949072" y="2566765"/>
            <a:chExt cx="973862" cy="361184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8" name="Rectangle 157">
              <a:extLst>
                <a:ext uri="{FF2B5EF4-FFF2-40B4-BE49-F238E27FC236}">
                  <a16:creationId xmlns:a16="http://schemas.microsoft.com/office/drawing/2014/main" id="{913581A0-3625-4F8C-BCAA-BA375094B41D}"/>
                </a:ext>
              </a:extLst>
            </p:cNvPr>
            <p:cNvSpPr/>
            <p:nvPr/>
          </p:nvSpPr>
          <p:spPr>
            <a:xfrm>
              <a:off x="6099974" y="2566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3C60CE22-39A0-4ACD-A8B0-08C48BCA1EFD}"/>
              </a:ext>
              <a:ext uri="{C183D7F6-B498-43B3-948B-1728B52AA6E4}">
                <adec:decorative xmlns:adec="http://schemas.microsoft.com/office/drawing/2017/decorative" val="1"/>
              </a:ext>
            </a:extLst>
          </p:cNvPr>
          <p:cNvGrpSpPr/>
          <p:nvPr/>
        </p:nvGrpSpPr>
        <p:grpSpPr>
          <a:xfrm>
            <a:off x="4477896" y="2564591"/>
            <a:ext cx="6968420" cy="3614015"/>
            <a:chOff x="4477896" y="2564591"/>
            <a:chExt cx="6968420" cy="3614015"/>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9" name="Rectangle 158">
              <a:extLst>
                <a:ext uri="{FF2B5EF4-FFF2-40B4-BE49-F238E27FC236}">
                  <a16:creationId xmlns:a16="http://schemas.microsoft.com/office/drawing/2014/main" id="{435421DB-CD22-4002-BABE-D5247C182A00}"/>
                </a:ext>
              </a:extLst>
            </p:cNvPr>
            <p:cNvSpPr/>
            <p:nvPr/>
          </p:nvSpPr>
          <p:spPr>
            <a:xfrm>
              <a:off x="4477896" y="25645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CE5A83F2-FBD1-4D03-85B8-4710C8098BD5}"/>
              </a:ext>
              <a:ext uri="{C183D7F6-B498-43B3-948B-1728B52AA6E4}">
                <adec:decorative xmlns:adec="http://schemas.microsoft.com/office/drawing/2017/decorative" val="1"/>
              </a:ext>
            </a:extLst>
          </p:cNvPr>
          <p:cNvGrpSpPr/>
          <p:nvPr/>
        </p:nvGrpSpPr>
        <p:grpSpPr>
          <a:xfrm>
            <a:off x="5288935" y="2566765"/>
            <a:ext cx="1515281" cy="4139765"/>
            <a:chOff x="5288935" y="2566765"/>
            <a:chExt cx="1515281" cy="4139765"/>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0" name="Rectangle 159">
              <a:extLst>
                <a:ext uri="{FF2B5EF4-FFF2-40B4-BE49-F238E27FC236}">
                  <a16:creationId xmlns:a16="http://schemas.microsoft.com/office/drawing/2014/main" id="{1520714C-4CC3-46E1-B4E0-6746ECD8ABA7}"/>
                </a:ext>
              </a:extLst>
            </p:cNvPr>
            <p:cNvSpPr/>
            <p:nvPr/>
          </p:nvSpPr>
          <p:spPr>
            <a:xfrm>
              <a:off x="5288935" y="2566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C51A87DD-2227-4001-9AD1-4E6D1DE98BCE}"/>
              </a:ext>
              <a:ext uri="{C183D7F6-B498-43B3-948B-1728B52AA6E4}">
                <adec:decorative xmlns:adec="http://schemas.microsoft.com/office/drawing/2017/decorative" val="1"/>
              </a:ext>
            </a:extLst>
          </p:cNvPr>
          <p:cNvGrpSpPr/>
          <p:nvPr/>
        </p:nvGrpSpPr>
        <p:grpSpPr>
          <a:xfrm>
            <a:off x="5954435" y="2566765"/>
            <a:ext cx="1779538" cy="4139765"/>
            <a:chOff x="5954435" y="2566765"/>
            <a:chExt cx="1779538" cy="413976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2" name="Rectangle 161">
              <a:extLst>
                <a:ext uri="{FF2B5EF4-FFF2-40B4-BE49-F238E27FC236}">
                  <a16:creationId xmlns:a16="http://schemas.microsoft.com/office/drawing/2014/main" id="{C23A33F2-0110-4A45-ABF1-7F018E70AED4}"/>
                </a:ext>
              </a:extLst>
            </p:cNvPr>
            <p:cNvSpPr/>
            <p:nvPr/>
          </p:nvSpPr>
          <p:spPr>
            <a:xfrm>
              <a:off x="6911013" y="25667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F3754375-4B18-EAF1-E394-FBDD59B920D4}"/>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49</a:t>
            </a:r>
          </a:p>
        </p:txBody>
      </p:sp>
    </p:spTree>
    <p:extLst>
      <p:ext uri="{BB962C8B-B14F-4D97-AF65-F5344CB8AC3E}">
        <p14:creationId xmlns:p14="http://schemas.microsoft.com/office/powerpoint/2010/main" val="182053481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45"/>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1"/>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7" restart="whenNotActive" fill="hold" evtFilter="cancelBubble" nodeType="interactiveSeq">
                <p:stCondLst>
                  <p:cond evt="onClick" delay="0">
                    <p:tgtEl>
                      <p:spTgt spid="12"/>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6" grpId="0" animBg="1"/>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2" grpId="0"/>
      <p:bldP spid="143" grpId="0"/>
      <p:bldP spid="145" grpId="0"/>
      <p:bldP spid="149"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grpSp>
        <p:nvGrpSpPr>
          <p:cNvPr id="3" name="Group 2">
            <a:extLst>
              <a:ext uri="{FF2B5EF4-FFF2-40B4-BE49-F238E27FC236}">
                <a16:creationId xmlns:a16="http://schemas.microsoft.com/office/drawing/2014/main" id="{61AE40F7-3C9B-8590-5624-24A0A80A1434}"/>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0856AB2A-7A84-4305-9826-B784A9D2CCA1}"/>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39A2E11E-BFBB-C448-E974-3FB2519EB8B6}"/>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50</a:t>
            </a:r>
          </a:p>
        </p:txBody>
      </p:sp>
    </p:spTree>
    <p:extLst>
      <p:ext uri="{BB962C8B-B14F-4D97-AF65-F5344CB8AC3E}">
        <p14:creationId xmlns:p14="http://schemas.microsoft.com/office/powerpoint/2010/main" val="164042047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grpSp>
        <p:nvGrpSpPr>
          <p:cNvPr id="12" name="Group 11">
            <a:extLst>
              <a:ext uri="{FF2B5EF4-FFF2-40B4-BE49-F238E27FC236}">
                <a16:creationId xmlns:a16="http://schemas.microsoft.com/office/drawing/2014/main" id="{BD26FC0B-9DC1-FF3A-C2FE-E7C895DDB614}"/>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5" name="Group 4">
            <a:extLst>
              <a:ext uri="{FF2B5EF4-FFF2-40B4-BE49-F238E27FC236}">
                <a16:creationId xmlns:a16="http://schemas.microsoft.com/office/drawing/2014/main" id="{54C39863-E000-4810-ADEC-6DAF84DD279F}"/>
              </a:ext>
              <a:ext uri="{C183D7F6-B498-43B3-948B-1728B52AA6E4}">
                <adec:decorative xmlns:adec="http://schemas.microsoft.com/office/drawing/2017/decorative" val="1"/>
              </a:ext>
            </a:extLst>
          </p:cNvPr>
          <p:cNvGrpSpPr/>
          <p:nvPr/>
        </p:nvGrpSpPr>
        <p:grpSpPr>
          <a:xfrm>
            <a:off x="3647442" y="1471772"/>
            <a:ext cx="5469599" cy="5234758"/>
            <a:chOff x="3647442" y="1471772"/>
            <a:chExt cx="5469599" cy="523475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3" name="Rectangle 72">
              <a:extLst>
                <a:ext uri="{FF2B5EF4-FFF2-40B4-BE49-F238E27FC236}">
                  <a16:creationId xmlns:a16="http://schemas.microsoft.com/office/drawing/2014/main" id="{6974162A-29C2-4F76-9FAE-DF6BA418163F}"/>
                </a:ext>
              </a:extLst>
            </p:cNvPr>
            <p:cNvSpPr/>
            <p:nvPr/>
          </p:nvSpPr>
          <p:spPr>
            <a:xfrm>
              <a:off x="3647442"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nvGrpSpPr>
          <p:cNvPr id="8" name="Group 7">
            <a:extLst>
              <a:ext uri="{FF2B5EF4-FFF2-40B4-BE49-F238E27FC236}">
                <a16:creationId xmlns:a16="http://schemas.microsoft.com/office/drawing/2014/main" id="{B97BAC0A-64BA-49E5-BFA8-68B7DBA6829B}"/>
              </a:ext>
              <a:ext uri="{C183D7F6-B498-43B3-948B-1728B52AA6E4}">
                <adec:decorative xmlns:adec="http://schemas.microsoft.com/office/drawing/2017/decorative" val="1"/>
              </a:ext>
            </a:extLst>
          </p:cNvPr>
          <p:cNvGrpSpPr/>
          <p:nvPr/>
        </p:nvGrpSpPr>
        <p:grpSpPr>
          <a:xfrm>
            <a:off x="5269520" y="1471772"/>
            <a:ext cx="2928264" cy="5234758"/>
            <a:chOff x="5269520" y="1471772"/>
            <a:chExt cx="2928264" cy="5234758"/>
          </a:xfrm>
        </p:grpSpPr>
        <p:sp>
          <p:nvSpPr>
            <p:cNvPr id="75" name="Rectangle 74">
              <a:extLst>
                <a:ext uri="{FF2B5EF4-FFF2-40B4-BE49-F238E27FC236}">
                  <a16:creationId xmlns:a16="http://schemas.microsoft.com/office/drawing/2014/main" id="{B9A88DF6-B21C-4FD3-8E0B-590C46973ECF}"/>
                </a:ext>
              </a:extLst>
            </p:cNvPr>
            <p:cNvSpPr/>
            <p:nvPr/>
          </p:nvSpPr>
          <p:spPr>
            <a:xfrm>
              <a:off x="5269520"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grpSp>
        <p:nvGrpSpPr>
          <p:cNvPr id="7" name="Group 6">
            <a:extLst>
              <a:ext uri="{FF2B5EF4-FFF2-40B4-BE49-F238E27FC236}">
                <a16:creationId xmlns:a16="http://schemas.microsoft.com/office/drawing/2014/main" id="{34009209-875D-4198-A969-04A12C1C56CE}"/>
              </a:ext>
              <a:ext uri="{C183D7F6-B498-43B3-948B-1728B52AA6E4}">
                <adec:decorative xmlns:adec="http://schemas.microsoft.com/office/drawing/2017/decorative" val="1"/>
              </a:ext>
            </a:extLst>
          </p:cNvPr>
          <p:cNvGrpSpPr/>
          <p:nvPr/>
        </p:nvGrpSpPr>
        <p:grpSpPr>
          <a:xfrm>
            <a:off x="4458481" y="1471772"/>
            <a:ext cx="3720474" cy="4706834"/>
            <a:chOff x="4458481" y="1471772"/>
            <a:chExt cx="3720474" cy="4706834"/>
          </a:xfrm>
        </p:grpSpPr>
        <p:sp>
          <p:nvSpPr>
            <p:cNvPr id="74" name="Rectangle 73">
              <a:extLst>
                <a:ext uri="{FF2B5EF4-FFF2-40B4-BE49-F238E27FC236}">
                  <a16:creationId xmlns:a16="http://schemas.microsoft.com/office/drawing/2014/main" id="{99EE31ED-B1ED-4184-8C56-594E9DA2E5FA}"/>
                </a:ext>
              </a:extLst>
            </p:cNvPr>
            <p:cNvSpPr/>
            <p:nvPr/>
          </p:nvSpPr>
          <p:spPr>
            <a:xfrm>
              <a:off x="4458481"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0" name="Group 9">
            <a:extLst>
              <a:ext uri="{FF2B5EF4-FFF2-40B4-BE49-F238E27FC236}">
                <a16:creationId xmlns:a16="http://schemas.microsoft.com/office/drawing/2014/main" id="{2D7D1968-A917-459D-B40F-7BDFF0EDC746}"/>
              </a:ext>
              <a:ext uri="{C183D7F6-B498-43B3-948B-1728B52AA6E4}">
                <adec:decorative xmlns:adec="http://schemas.microsoft.com/office/drawing/2017/decorative" val="1"/>
              </a:ext>
            </a:extLst>
          </p:cNvPr>
          <p:cNvGrpSpPr/>
          <p:nvPr/>
        </p:nvGrpSpPr>
        <p:grpSpPr>
          <a:xfrm>
            <a:off x="7718698" y="1476470"/>
            <a:ext cx="1862339" cy="4702136"/>
            <a:chOff x="7718698" y="1476470"/>
            <a:chExt cx="1862339" cy="4702136"/>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90" name="Rectangle 89">
              <a:extLst>
                <a:ext uri="{FF2B5EF4-FFF2-40B4-BE49-F238E27FC236}">
                  <a16:creationId xmlns:a16="http://schemas.microsoft.com/office/drawing/2014/main" id="{FC8E8184-5FA8-49F1-AEF9-E84169FD31B8}"/>
                </a:ext>
              </a:extLst>
            </p:cNvPr>
            <p:cNvSpPr/>
            <p:nvPr/>
          </p:nvSpPr>
          <p:spPr>
            <a:xfrm>
              <a:off x="7718698"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445A36E-96C2-4B79-A25B-2896E6BBE30A}"/>
              </a:ext>
              <a:ext uri="{C183D7F6-B498-43B3-948B-1728B52AA6E4}">
                <adec:decorative xmlns:adec="http://schemas.microsoft.com/office/drawing/2017/decorative" val="1"/>
              </a:ext>
            </a:extLst>
          </p:cNvPr>
          <p:cNvGrpSpPr/>
          <p:nvPr/>
        </p:nvGrpSpPr>
        <p:grpSpPr>
          <a:xfrm>
            <a:off x="2836403" y="1471772"/>
            <a:ext cx="4083177" cy="5234758"/>
            <a:chOff x="2836403" y="1471772"/>
            <a:chExt cx="4083177" cy="5234758"/>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2836403"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41DC0766-9565-4543-8BF3-82DC22911062}"/>
                </a:ext>
              </a:extLst>
            </p:cNvPr>
            <p:cNvSpPr/>
            <p:nvPr/>
          </p:nvSpPr>
          <p:spPr>
            <a:xfrm>
              <a:off x="609662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BD2259F9-B810-4960-B2E3-9102470F1807}"/>
              </a:ext>
              <a:ext uri="{C183D7F6-B498-43B3-948B-1728B52AA6E4}">
                <adec:decorative xmlns:adec="http://schemas.microsoft.com/office/drawing/2017/decorative" val="1"/>
              </a:ext>
            </a:extLst>
          </p:cNvPr>
          <p:cNvGrpSpPr/>
          <p:nvPr/>
        </p:nvGrpSpPr>
        <p:grpSpPr>
          <a:xfrm>
            <a:off x="6907659" y="1476470"/>
            <a:ext cx="1741096" cy="5230060"/>
            <a:chOff x="6907659" y="1476470"/>
            <a:chExt cx="1741096" cy="5230060"/>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9" name="Rectangle 128">
              <a:extLst>
                <a:ext uri="{FF2B5EF4-FFF2-40B4-BE49-F238E27FC236}">
                  <a16:creationId xmlns:a16="http://schemas.microsoft.com/office/drawing/2014/main" id="{A6B9F2AF-9844-4629-B22F-41D254CD9C84}"/>
                </a:ext>
              </a:extLst>
            </p:cNvPr>
            <p:cNvSpPr/>
            <p:nvPr/>
          </p:nvSpPr>
          <p:spPr>
            <a:xfrm>
              <a:off x="6907659"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9A7B7C87-17F9-4DB0-9811-7B491DB8F499}"/>
              </a:ext>
              <a:ext uri="{C183D7F6-B498-43B3-948B-1728B52AA6E4}">
                <adec:decorative xmlns:adec="http://schemas.microsoft.com/office/drawing/2017/decorative" val="1"/>
              </a:ext>
            </a:extLst>
          </p:cNvPr>
          <p:cNvGrpSpPr/>
          <p:nvPr/>
        </p:nvGrpSpPr>
        <p:grpSpPr>
          <a:xfrm>
            <a:off x="6886717" y="1476470"/>
            <a:ext cx="3264662" cy="5230060"/>
            <a:chOff x="6886717" y="1476470"/>
            <a:chExt cx="3264662" cy="5230060"/>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56" name="Rectangle 155">
              <a:extLst>
                <a:ext uri="{FF2B5EF4-FFF2-40B4-BE49-F238E27FC236}">
                  <a16:creationId xmlns:a16="http://schemas.microsoft.com/office/drawing/2014/main" id="{3DC3497C-12C5-4093-BB45-2DCAE8C9B68F}"/>
                </a:ext>
              </a:extLst>
            </p:cNvPr>
            <p:cNvSpPr/>
            <p:nvPr/>
          </p:nvSpPr>
          <p:spPr>
            <a:xfrm>
              <a:off x="9328419"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202114C-071D-4EC5-9449-61DADC15749C}"/>
              </a:ext>
              <a:ext uri="{C183D7F6-B498-43B3-948B-1728B52AA6E4}">
                <adec:decorative xmlns:adec="http://schemas.microsoft.com/office/drawing/2017/decorative" val="1"/>
              </a:ext>
            </a:extLst>
          </p:cNvPr>
          <p:cNvGrpSpPr/>
          <p:nvPr/>
        </p:nvGrpSpPr>
        <p:grpSpPr>
          <a:xfrm>
            <a:off x="2025364" y="1469598"/>
            <a:ext cx="8023244" cy="4709008"/>
            <a:chOff x="2025364" y="1469598"/>
            <a:chExt cx="8023244" cy="4709008"/>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67" name="Rectangle 66">
              <a:extLst>
                <a:ext uri="{FF2B5EF4-FFF2-40B4-BE49-F238E27FC236}">
                  <a16:creationId xmlns:a16="http://schemas.microsoft.com/office/drawing/2014/main" id="{3DB87A90-CA18-4FE2-A2BD-DE42B6FF4B75}"/>
                </a:ext>
              </a:extLst>
            </p:cNvPr>
            <p:cNvSpPr/>
            <p:nvPr/>
          </p:nvSpPr>
          <p:spPr>
            <a:xfrm>
              <a:off x="2025364"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A61224DB-A463-4F88-8FD3-ACA000D36952}"/>
                </a:ext>
              </a:extLst>
            </p:cNvPr>
            <p:cNvSpPr/>
            <p:nvPr/>
          </p:nvSpPr>
          <p:spPr>
            <a:xfrm>
              <a:off x="8517380" y="147647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9531D3BD-9FEC-8B33-BB7A-10526C339392}"/>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51</a:t>
            </a:r>
          </a:p>
        </p:txBody>
      </p:sp>
    </p:spTree>
    <p:extLst>
      <p:ext uri="{BB962C8B-B14F-4D97-AF65-F5344CB8AC3E}">
        <p14:creationId xmlns:p14="http://schemas.microsoft.com/office/powerpoint/2010/main" val="12446338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6"/>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2" restart="whenNotActive" fill="hold" evtFilter="cancelBubble" nodeType="interactiveSeq">
                <p:stCondLst>
                  <p:cond evt="onClick" delay="0">
                    <p:tgtEl>
                      <p:spTgt spid="147"/>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7" restart="whenNotActive" fill="hold" evtFilter="cancelBubble" nodeType="interactiveSeq">
                <p:stCondLst>
                  <p:cond evt="onClick" delay="0">
                    <p:tgtEl>
                      <p:spTgt spid="14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82" restart="whenNotActive" fill="hold" evtFilter="cancelBubble" nodeType="interactiveSeq">
                <p:stCondLst>
                  <p:cond evt="onClick" delay="0">
                    <p:tgtEl>
                      <p:spTgt spid="146"/>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7" restart="whenNotActive" fill="hold" evtFilter="cancelBubble" nodeType="interactiveSeq">
                <p:stCondLst>
                  <p:cond evt="onClick" delay="0">
                    <p:tgtEl>
                      <p:spTgt spid="14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2" restart="whenNotActive" fill="hold" evtFilter="cancelBubble" nodeType="interactiveSeq">
                <p:stCondLst>
                  <p:cond evt="onClick" delay="0">
                    <p:tgtEl>
                      <p:spTgt spid="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7" restart="whenNotActive" fill="hold" evtFilter="cancelBubble" nodeType="interactiveSeq">
                <p:stCondLst>
                  <p:cond evt="onClick" delay="0">
                    <p:tgtEl>
                      <p:spTgt spid="3"/>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2" restart="whenNotActive" fill="hold" evtFilter="cancelBubble" nodeType="interactiveSeq">
                <p:stCondLst>
                  <p:cond evt="onClick" delay="0">
                    <p:tgtEl>
                      <p:spTgt spid="5"/>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7" restart="whenNotActive" fill="hold" evtFilter="cancelBubble" nodeType="interactiveSeq">
                <p:stCondLst>
                  <p:cond evt="onClick" delay="0">
                    <p:tgtEl>
                      <p:spTgt spid="7"/>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2" restart="whenNotActive" fill="hold" evtFilter="cancelBubble" nodeType="interactiveSeq">
                <p:stCondLst>
                  <p:cond evt="onClick" delay="0">
                    <p:tgtEl>
                      <p:spTgt spid="8"/>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7" restart="whenNotActive" fill="hold" evtFilter="cancelBubble" nodeType="interactiveSeq">
                <p:stCondLst>
                  <p:cond evt="onClick" delay="0">
                    <p:tgtEl>
                      <p:spTgt spid="9"/>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22" restart="whenNotActive" fill="hold" evtFilter="cancelBubble" nodeType="interactiveSeq">
                <p:stCondLst>
                  <p:cond evt="onClick" delay="0">
                    <p:tgtEl>
                      <p:spTgt spid="1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7" restart="whenNotActive" fill="hold" evtFilter="cancelBubble" nodeType="interactiveSeq">
                <p:stCondLst>
                  <p:cond evt="onClick" delay="0">
                    <p:tgtEl>
                      <p:spTgt spid="11"/>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childTnLst>
        </p:cTn>
      </p:par>
    </p:tnLst>
    <p:bldLst>
      <p:bldP spid="125" grpId="0" animBg="1"/>
      <p:bldP spid="126"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3" grpId="0"/>
      <p:bldP spid="144" grpId="0"/>
      <p:bldP spid="146" grpId="0"/>
      <p:bldP spid="147" grpId="0"/>
      <p:bldP spid="148"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grpSp>
        <p:nvGrpSpPr>
          <p:cNvPr id="3" name="Group 2">
            <a:extLst>
              <a:ext uri="{FF2B5EF4-FFF2-40B4-BE49-F238E27FC236}">
                <a16:creationId xmlns:a16="http://schemas.microsoft.com/office/drawing/2014/main" id="{C99B9F7D-B32F-300E-BF02-D2E8C07B89CB}"/>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299E7805-1351-4208-B7B7-5D31B739506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F187FD15-36C4-7530-752A-A31279629987}"/>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52</a:t>
            </a:r>
          </a:p>
        </p:txBody>
      </p:sp>
    </p:spTree>
    <p:extLst>
      <p:ext uri="{BB962C8B-B14F-4D97-AF65-F5344CB8AC3E}">
        <p14:creationId xmlns:p14="http://schemas.microsoft.com/office/powerpoint/2010/main" val="12482576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grpSp>
        <p:nvGrpSpPr>
          <p:cNvPr id="17" name="Group 16">
            <a:extLst>
              <a:ext uri="{FF2B5EF4-FFF2-40B4-BE49-F238E27FC236}">
                <a16:creationId xmlns:a16="http://schemas.microsoft.com/office/drawing/2014/main" id="{1E2D1960-C2B3-3A49-8AD0-50F0ECB67FAB}"/>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grpSp>
        <p:nvGrpSpPr>
          <p:cNvPr id="5" name="Group 4">
            <a:extLst>
              <a:ext uri="{FF2B5EF4-FFF2-40B4-BE49-F238E27FC236}">
                <a16:creationId xmlns:a16="http://schemas.microsoft.com/office/drawing/2014/main" id="{E95B8C02-55D0-4C88-8044-76E35FB1AEE8}"/>
              </a:ext>
              <a:ext uri="{C183D7F6-B498-43B3-948B-1728B52AA6E4}">
                <adec:decorative xmlns:adec="http://schemas.microsoft.com/office/drawing/2017/decorative" val="1"/>
              </a:ext>
            </a:extLst>
          </p:cNvPr>
          <p:cNvGrpSpPr/>
          <p:nvPr/>
        </p:nvGrpSpPr>
        <p:grpSpPr>
          <a:xfrm>
            <a:off x="5275689" y="1473948"/>
            <a:ext cx="4307493" cy="5232582"/>
            <a:chOff x="5275689" y="1473948"/>
            <a:chExt cx="4307493" cy="5232582"/>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3" name="Rectangle 72">
              <a:extLst>
                <a:ext uri="{FF2B5EF4-FFF2-40B4-BE49-F238E27FC236}">
                  <a16:creationId xmlns:a16="http://schemas.microsoft.com/office/drawing/2014/main" id="{6974162A-29C2-4F76-9FAE-DF6BA418163F}"/>
                </a:ext>
              </a:extLst>
            </p:cNvPr>
            <p:cNvSpPr/>
            <p:nvPr/>
          </p:nvSpPr>
          <p:spPr>
            <a:xfrm>
              <a:off x="5275689"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2" name="Group 1">
            <a:extLst>
              <a:ext uri="{FF2B5EF4-FFF2-40B4-BE49-F238E27FC236}">
                <a16:creationId xmlns:a16="http://schemas.microsoft.com/office/drawing/2014/main" id="{E1942AEB-EB01-4F49-951D-33F13E9E70FD}"/>
              </a:ext>
              <a:ext uri="{C183D7F6-B498-43B3-948B-1728B52AA6E4}">
                <adec:decorative xmlns:adec="http://schemas.microsoft.com/office/drawing/2017/decorative" val="1"/>
              </a:ext>
            </a:extLst>
          </p:cNvPr>
          <p:cNvGrpSpPr/>
          <p:nvPr/>
        </p:nvGrpSpPr>
        <p:grpSpPr>
          <a:xfrm>
            <a:off x="3653611" y="1471774"/>
            <a:ext cx="3593062" cy="4706832"/>
            <a:chOff x="3653611" y="1471774"/>
            <a:chExt cx="3593062" cy="4706832"/>
          </a:xfrm>
        </p:grpSpPr>
        <p:sp>
          <p:nvSpPr>
            <p:cNvPr id="67" name="Rectangle 66">
              <a:extLst>
                <a:ext uri="{FF2B5EF4-FFF2-40B4-BE49-F238E27FC236}">
                  <a16:creationId xmlns:a16="http://schemas.microsoft.com/office/drawing/2014/main" id="{3DB87A90-CA18-4FE2-A2BD-DE42B6FF4B75}"/>
                </a:ext>
              </a:extLst>
            </p:cNvPr>
            <p:cNvSpPr/>
            <p:nvPr/>
          </p:nvSpPr>
          <p:spPr>
            <a:xfrm>
              <a:off x="3653611" y="147177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4C94C3FE-0F04-442D-822F-63C8E2E34E93}"/>
              </a:ext>
              <a:ext uri="{C183D7F6-B498-43B3-948B-1728B52AA6E4}">
                <adec:decorative xmlns:adec="http://schemas.microsoft.com/office/drawing/2017/decorative" val="1"/>
              </a:ext>
            </a:extLst>
          </p:cNvPr>
          <p:cNvGrpSpPr/>
          <p:nvPr/>
        </p:nvGrpSpPr>
        <p:grpSpPr>
          <a:xfrm>
            <a:off x="4464650" y="1473948"/>
            <a:ext cx="6981666" cy="4704658"/>
            <a:chOff x="4464650" y="1473948"/>
            <a:chExt cx="6981666" cy="4704658"/>
          </a:xfrm>
        </p:grpSpPr>
        <p:sp>
          <p:nvSpPr>
            <p:cNvPr id="72" name="Rectangle 71">
              <a:extLst>
                <a:ext uri="{FF2B5EF4-FFF2-40B4-BE49-F238E27FC236}">
                  <a16:creationId xmlns:a16="http://schemas.microsoft.com/office/drawing/2014/main" id="{D40E10A5-7BE1-441B-82B8-3114B9222902}"/>
                </a:ext>
              </a:extLst>
            </p:cNvPr>
            <p:cNvSpPr/>
            <p:nvPr/>
          </p:nvSpPr>
          <p:spPr>
            <a:xfrm>
              <a:off x="4464650"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grpSp>
        <p:nvGrpSpPr>
          <p:cNvPr id="7" name="Group 6">
            <a:extLst>
              <a:ext uri="{FF2B5EF4-FFF2-40B4-BE49-F238E27FC236}">
                <a16:creationId xmlns:a16="http://schemas.microsoft.com/office/drawing/2014/main" id="{68679016-10A3-47CD-9E8F-FA7A01E8B8C1}"/>
              </a:ext>
              <a:ext uri="{C183D7F6-B498-43B3-948B-1728B52AA6E4}">
                <adec:decorative xmlns:adec="http://schemas.microsoft.com/office/drawing/2017/decorative" val="1"/>
              </a:ext>
            </a:extLst>
          </p:cNvPr>
          <p:cNvGrpSpPr/>
          <p:nvPr/>
        </p:nvGrpSpPr>
        <p:grpSpPr>
          <a:xfrm>
            <a:off x="6086728" y="1473948"/>
            <a:ext cx="822960" cy="4704658"/>
            <a:chOff x="6086728" y="1473948"/>
            <a:chExt cx="822960" cy="4704658"/>
          </a:xfrm>
        </p:grpSpPr>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8"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1" name="Group 10">
            <a:extLst>
              <a:ext uri="{FF2B5EF4-FFF2-40B4-BE49-F238E27FC236}">
                <a16:creationId xmlns:a16="http://schemas.microsoft.com/office/drawing/2014/main" id="{9E5FBCD0-EEE4-4D6C-93CF-F71FAA286B06}"/>
              </a:ext>
              <a:ext uri="{C183D7F6-B498-43B3-948B-1728B52AA6E4}">
                <adec:decorative xmlns:adec="http://schemas.microsoft.com/office/drawing/2017/decorative" val="1"/>
              </a:ext>
            </a:extLst>
          </p:cNvPr>
          <p:cNvGrpSpPr/>
          <p:nvPr/>
        </p:nvGrpSpPr>
        <p:grpSpPr>
          <a:xfrm>
            <a:off x="2842571" y="2580711"/>
            <a:ext cx="6273755" cy="3597895"/>
            <a:chOff x="2842571" y="2580711"/>
            <a:chExt cx="6273755" cy="3597895"/>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4" name="Rectangle 123">
              <a:extLst>
                <a:ext uri="{FF2B5EF4-FFF2-40B4-BE49-F238E27FC236}">
                  <a16:creationId xmlns:a16="http://schemas.microsoft.com/office/drawing/2014/main" id="{4BD0406F-58D6-48E2-BA4E-5A56401F93E7}"/>
                </a:ext>
              </a:extLst>
            </p:cNvPr>
            <p:cNvSpPr/>
            <p:nvPr/>
          </p:nvSpPr>
          <p:spPr>
            <a:xfrm>
              <a:off x="2842571"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AC14E3E8-2428-4840-B954-CF5B9647B403}"/>
              </a:ext>
              <a:ext uri="{C183D7F6-B498-43B3-948B-1728B52AA6E4}">
                <adec:decorative xmlns:adec="http://schemas.microsoft.com/office/drawing/2017/decorative" val="1"/>
              </a:ext>
            </a:extLst>
          </p:cNvPr>
          <p:cNvGrpSpPr/>
          <p:nvPr/>
        </p:nvGrpSpPr>
        <p:grpSpPr>
          <a:xfrm>
            <a:off x="2031532" y="2580711"/>
            <a:ext cx="6166252" cy="4125819"/>
            <a:chOff x="2031532" y="2580711"/>
            <a:chExt cx="6166252" cy="4125819"/>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6" name="Rectangle 155">
              <a:extLst>
                <a:ext uri="{FF2B5EF4-FFF2-40B4-BE49-F238E27FC236}">
                  <a16:creationId xmlns:a16="http://schemas.microsoft.com/office/drawing/2014/main" id="{B26A1714-AABA-41C1-AA89-A0440C8FD81E}"/>
                </a:ext>
              </a:extLst>
            </p:cNvPr>
            <p:cNvSpPr/>
            <p:nvPr/>
          </p:nvSpPr>
          <p:spPr>
            <a:xfrm>
              <a:off x="2031532"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5BF8843C-2A5C-4283-96E0-8AE4FFCC5D77}"/>
              </a:ext>
              <a:ext uri="{C183D7F6-B498-43B3-948B-1728B52AA6E4}">
                <adec:decorative xmlns:adec="http://schemas.microsoft.com/office/drawing/2017/decorative" val="1"/>
              </a:ext>
            </a:extLst>
          </p:cNvPr>
          <p:cNvGrpSpPr/>
          <p:nvPr/>
        </p:nvGrpSpPr>
        <p:grpSpPr>
          <a:xfrm>
            <a:off x="3653610" y="2579235"/>
            <a:ext cx="4060948" cy="3599371"/>
            <a:chOff x="3653610" y="2579235"/>
            <a:chExt cx="4060948" cy="359937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8" name="Rectangle 157">
              <a:extLst>
                <a:ext uri="{FF2B5EF4-FFF2-40B4-BE49-F238E27FC236}">
                  <a16:creationId xmlns:a16="http://schemas.microsoft.com/office/drawing/2014/main" id="{E046AB8F-66B7-4FC4-9E5C-9BC8B4878E11}"/>
                </a:ext>
              </a:extLst>
            </p:cNvPr>
            <p:cNvSpPr/>
            <p:nvPr/>
          </p:nvSpPr>
          <p:spPr>
            <a:xfrm>
              <a:off x="3653610"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0EFD8F67-99F3-419F-8D25-43D1B7344B71}"/>
                </a:ext>
              </a:extLst>
            </p:cNvPr>
            <p:cNvSpPr/>
            <p:nvPr/>
          </p:nvSpPr>
          <p:spPr>
            <a:xfrm>
              <a:off x="6891598"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C513D7D3-00E3-4764-94AA-B114A16C9443}"/>
              </a:ext>
              <a:ext uri="{C183D7F6-B498-43B3-948B-1728B52AA6E4}">
                <adec:decorative xmlns:adec="http://schemas.microsoft.com/office/drawing/2017/decorative" val="1"/>
              </a:ext>
            </a:extLst>
          </p:cNvPr>
          <p:cNvGrpSpPr/>
          <p:nvPr/>
        </p:nvGrpSpPr>
        <p:grpSpPr>
          <a:xfrm>
            <a:off x="6080559" y="2579235"/>
            <a:ext cx="5833323" cy="4127295"/>
            <a:chOff x="6080559" y="2579235"/>
            <a:chExt cx="5833323" cy="4127295"/>
          </a:xfrm>
        </p:grpSpPr>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61" name="Rectangle 160">
              <a:extLst>
                <a:ext uri="{FF2B5EF4-FFF2-40B4-BE49-F238E27FC236}">
                  <a16:creationId xmlns:a16="http://schemas.microsoft.com/office/drawing/2014/main" id="{F431CA76-1864-473C-8EA8-3CC5BF63A9D4}"/>
                </a:ext>
              </a:extLst>
            </p:cNvPr>
            <p:cNvSpPr/>
            <p:nvPr/>
          </p:nvSpPr>
          <p:spPr>
            <a:xfrm>
              <a:off x="6080559"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5A8E1391-D536-45FC-B2E8-9CF58FDE9741}"/>
              </a:ext>
              <a:ext uri="{C183D7F6-B498-43B3-948B-1728B52AA6E4}">
                <adec:decorative xmlns:adec="http://schemas.microsoft.com/office/drawing/2017/decorative" val="1"/>
              </a:ext>
            </a:extLst>
          </p:cNvPr>
          <p:cNvGrpSpPr/>
          <p:nvPr/>
        </p:nvGrpSpPr>
        <p:grpSpPr>
          <a:xfrm>
            <a:off x="5269520" y="2577061"/>
            <a:ext cx="4779088" cy="3601545"/>
            <a:chOff x="5269520" y="2577061"/>
            <a:chExt cx="4779088" cy="3601545"/>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60" name="Rectangle 159">
              <a:extLst>
                <a:ext uri="{FF2B5EF4-FFF2-40B4-BE49-F238E27FC236}">
                  <a16:creationId xmlns:a16="http://schemas.microsoft.com/office/drawing/2014/main" id="{D37B84D4-C285-4274-9C67-4E6C6E98BE6B}"/>
                </a:ext>
              </a:extLst>
            </p:cNvPr>
            <p:cNvSpPr/>
            <p:nvPr/>
          </p:nvSpPr>
          <p:spPr>
            <a:xfrm>
              <a:off x="5269520" y="25770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C35ABAB1-C2C6-4E1D-9C4E-5DE89181B03E}"/>
                </a:ext>
              </a:extLst>
            </p:cNvPr>
            <p:cNvSpPr/>
            <p:nvPr/>
          </p:nvSpPr>
          <p:spPr>
            <a:xfrm>
              <a:off x="8513676"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8AF927B8-88D3-43D4-BFCC-4626390ED0C6}"/>
              </a:ext>
              <a:ext uri="{C183D7F6-B498-43B3-948B-1728B52AA6E4}">
                <adec:decorative xmlns:adec="http://schemas.microsoft.com/office/drawing/2017/decorative" val="1"/>
              </a:ext>
            </a:extLst>
          </p:cNvPr>
          <p:cNvGrpSpPr/>
          <p:nvPr/>
        </p:nvGrpSpPr>
        <p:grpSpPr>
          <a:xfrm>
            <a:off x="7702637" y="2579235"/>
            <a:ext cx="1414404" cy="4127295"/>
            <a:chOff x="7702637" y="2579235"/>
            <a:chExt cx="1414404" cy="412729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3" name="Rectangle 162">
              <a:extLst>
                <a:ext uri="{FF2B5EF4-FFF2-40B4-BE49-F238E27FC236}">
                  <a16:creationId xmlns:a16="http://schemas.microsoft.com/office/drawing/2014/main" id="{B647B7FE-8582-444A-B0B0-331D091C3838}"/>
                </a:ext>
              </a:extLst>
            </p:cNvPr>
            <p:cNvSpPr/>
            <p:nvPr/>
          </p:nvSpPr>
          <p:spPr>
            <a:xfrm>
              <a:off x="7702637"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F12B080B-A790-4C11-B3E5-22437412D96F}"/>
              </a:ext>
              <a:ext uri="{C183D7F6-B498-43B3-948B-1728B52AA6E4}">
                <adec:decorative xmlns:adec="http://schemas.microsoft.com/office/drawing/2017/decorative" val="1"/>
              </a:ext>
            </a:extLst>
          </p:cNvPr>
          <p:cNvGrpSpPr/>
          <p:nvPr/>
        </p:nvGrpSpPr>
        <p:grpSpPr>
          <a:xfrm>
            <a:off x="1220493" y="2570876"/>
            <a:ext cx="8932915" cy="4135654"/>
            <a:chOff x="1220493" y="2570876"/>
            <a:chExt cx="8932915" cy="4135654"/>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29" name="Rectangle 128">
              <a:extLst>
                <a:ext uri="{FF2B5EF4-FFF2-40B4-BE49-F238E27FC236}">
                  <a16:creationId xmlns:a16="http://schemas.microsoft.com/office/drawing/2014/main" id="{364E18A1-63D7-4DA7-B0F8-2F313B38753E}"/>
                </a:ext>
              </a:extLst>
            </p:cNvPr>
            <p:cNvSpPr/>
            <p:nvPr/>
          </p:nvSpPr>
          <p:spPr>
            <a:xfrm>
              <a:off x="1220493" y="25785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54607239-F773-42C8-A458-7C6B4652EBF7}"/>
                </a:ext>
              </a:extLst>
            </p:cNvPr>
            <p:cNvSpPr/>
            <p:nvPr/>
          </p:nvSpPr>
          <p:spPr>
            <a:xfrm>
              <a:off x="933044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238E638B-D20E-47F3-94A7-5FF2E13C154C}"/>
              </a:ext>
              <a:ext uri="{C183D7F6-B498-43B3-948B-1728B52AA6E4}">
                <adec:decorative xmlns:adec="http://schemas.microsoft.com/office/drawing/2017/decorative" val="1"/>
              </a:ext>
            </a:extLst>
          </p:cNvPr>
          <p:cNvGrpSpPr/>
          <p:nvPr/>
        </p:nvGrpSpPr>
        <p:grpSpPr>
          <a:xfrm>
            <a:off x="6897767" y="1473948"/>
            <a:ext cx="4877719" cy="5232582"/>
            <a:chOff x="6897767" y="1473948"/>
            <a:chExt cx="4877719" cy="5232582"/>
          </a:xfrm>
        </p:grpSpPr>
        <p:sp>
          <p:nvSpPr>
            <p:cNvPr id="75" name="Rectangle 74">
              <a:extLst>
                <a:ext uri="{FF2B5EF4-FFF2-40B4-BE49-F238E27FC236}">
                  <a16:creationId xmlns:a16="http://schemas.microsoft.com/office/drawing/2014/main" id="{B9A88DF6-B21C-4FD3-8E0B-590C46973ECF}"/>
                </a:ext>
              </a:extLst>
            </p:cNvPr>
            <p:cNvSpPr/>
            <p:nvPr/>
          </p:nvSpPr>
          <p:spPr>
            <a:xfrm>
              <a:off x="6897767" y="14739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65" name="Rectangle 164">
              <a:extLst>
                <a:ext uri="{FF2B5EF4-FFF2-40B4-BE49-F238E27FC236}">
                  <a16:creationId xmlns:a16="http://schemas.microsoft.com/office/drawing/2014/main" id="{99F6557E-B934-4163-8605-FA0D7BFB2209}"/>
                </a:ext>
              </a:extLst>
            </p:cNvPr>
            <p:cNvSpPr/>
            <p:nvPr/>
          </p:nvSpPr>
          <p:spPr>
            <a:xfrm>
              <a:off x="1095252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14CD7174-774C-444C-8BDA-4AF2039595EB}"/>
              </a:ext>
              <a:ext uri="{C183D7F6-B498-43B3-948B-1728B52AA6E4}">
                <adec:decorative xmlns:adec="http://schemas.microsoft.com/office/drawing/2017/decorative" val="1"/>
              </a:ext>
            </a:extLst>
          </p:cNvPr>
          <p:cNvGrpSpPr/>
          <p:nvPr/>
        </p:nvGrpSpPr>
        <p:grpSpPr>
          <a:xfrm>
            <a:off x="4464649" y="2570876"/>
            <a:ext cx="6499798" cy="4135654"/>
            <a:chOff x="4464649" y="2570876"/>
            <a:chExt cx="6499798" cy="4135654"/>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7" name="Rectangle 156">
              <a:extLst>
                <a:ext uri="{FF2B5EF4-FFF2-40B4-BE49-F238E27FC236}">
                  <a16:creationId xmlns:a16="http://schemas.microsoft.com/office/drawing/2014/main" id="{FAE3B950-B50C-4425-9457-47EAAEC5C90B}"/>
                </a:ext>
              </a:extLst>
            </p:cNvPr>
            <p:cNvSpPr/>
            <p:nvPr/>
          </p:nvSpPr>
          <p:spPr>
            <a:xfrm>
              <a:off x="4464649" y="258071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1DFEEA88-AEFF-47BF-AFB1-02DE993149CC}"/>
                </a:ext>
              </a:extLst>
            </p:cNvPr>
            <p:cNvSpPr/>
            <p:nvPr/>
          </p:nvSpPr>
          <p:spPr>
            <a:xfrm>
              <a:off x="1014148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0869B178-01FF-1EA6-40FE-DB2E131116F2}"/>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53</a:t>
            </a:r>
          </a:p>
        </p:txBody>
      </p:sp>
    </p:spTree>
    <p:extLst>
      <p:ext uri="{BB962C8B-B14F-4D97-AF65-F5344CB8AC3E}">
        <p14:creationId xmlns:p14="http://schemas.microsoft.com/office/powerpoint/2010/main" val="42076168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5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2"/>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67" restart="whenNotActive" fill="hold" evtFilter="cancelBubble" nodeType="interactiveSeq">
                <p:stCondLst>
                  <p:cond evt="onClick" delay="0">
                    <p:tgtEl>
                      <p:spTgt spid="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2" restart="whenNotActive" fill="hold" evtFilter="cancelBubble" nodeType="interactiveSeq">
                <p:stCondLst>
                  <p:cond evt="onClick" delay="0">
                    <p:tgtEl>
                      <p:spTgt spid="3"/>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77" restart="whenNotActive" fill="hold" evtFilter="cancelBubble" nodeType="interactiveSeq">
                <p:stCondLst>
                  <p:cond evt="onClick" delay="0">
                    <p:tgtEl>
                      <p:spTgt spid="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2" restart="whenNotActive" fill="hold" evtFilter="cancelBubble" nodeType="interactiveSeq">
                <p:stCondLst>
                  <p:cond evt="onClick" delay="0">
                    <p:tgtEl>
                      <p:spTgt spid="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7" restart="whenNotActive" fill="hold" evtFilter="cancelBubble" nodeType="interactiveSeq">
                <p:stCondLst>
                  <p:cond evt="onClick" delay="0">
                    <p:tgtEl>
                      <p:spTgt spid="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2" restart="whenNotActive" fill="hold" evtFilter="cancelBubble" nodeType="interactiveSeq">
                <p:stCondLst>
                  <p:cond evt="onClick" delay="0">
                    <p:tgtEl>
                      <p:spTgt spid="9"/>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7" restart="whenNotActive" fill="hold" evtFilter="cancelBubble" nodeType="interactiveSeq">
                <p:stCondLst>
                  <p:cond evt="onClick" delay="0">
                    <p:tgtEl>
                      <p:spTgt spid="1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2" restart="whenNotActive" fill="hold" evtFilter="cancelBubble" nodeType="interactiveSeq">
                <p:stCondLst>
                  <p:cond evt="onClick" delay="0">
                    <p:tgtEl>
                      <p:spTgt spid="1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07" restart="whenNotActive" fill="hold" evtFilter="cancelBubble" nodeType="interactiveSeq">
                <p:stCondLst>
                  <p:cond evt="onClick" delay="0">
                    <p:tgtEl>
                      <p:spTgt spid="1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2" restart="whenNotActive" fill="hold" evtFilter="cancelBubble" nodeType="interactiveSeq">
                <p:stCondLst>
                  <p:cond evt="onClick" delay="0">
                    <p:tgtEl>
                      <p:spTgt spid="1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7" restart="whenNotActive" fill="hold" evtFilter="cancelBubble" nodeType="interactiveSeq">
                <p:stCondLst>
                  <p:cond evt="onClick" delay="0">
                    <p:tgtEl>
                      <p:spTgt spid="1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2" restart="whenNotActive" fill="hold" evtFilter="cancelBubble" nodeType="interactiveSeq">
                <p:stCondLst>
                  <p:cond evt="onClick" delay="0">
                    <p:tgtEl>
                      <p:spTgt spid="15"/>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5" grpId="0" animBg="1"/>
      <p:bldP spid="128" grpId="0" animBg="1"/>
      <p:bldP spid="130" grpId="0" animBg="1"/>
      <p:bldP spid="131" grpId="0" animBg="1"/>
      <p:bldP spid="133" grpId="0" animBg="1"/>
      <p:bldP spid="134" grpId="0" animBg="1"/>
      <p:bldP spid="137" grpId="0" animBg="1"/>
      <p:bldP spid="138" grpId="0" animBg="1"/>
      <p:bldP spid="139" grpId="0" animBg="1"/>
      <p:bldP spid="140" grpId="0" animBg="1"/>
      <p:bldP spid="142" grpId="0"/>
      <p:bldP spid="145" grpId="0"/>
      <p:bldP spid="151"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grpSp>
        <p:nvGrpSpPr>
          <p:cNvPr id="3" name="Group 2">
            <a:extLst>
              <a:ext uri="{FF2B5EF4-FFF2-40B4-BE49-F238E27FC236}">
                <a16:creationId xmlns:a16="http://schemas.microsoft.com/office/drawing/2014/main" id="{25043ED6-879B-373E-0327-DA9B82E237E8}"/>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20436953-E446-4E0B-A12B-05BDB412A184}"/>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54CEDFE8-D461-C991-2A43-D3CDF03549BC}"/>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54</a:t>
            </a:r>
          </a:p>
        </p:txBody>
      </p:sp>
    </p:spTree>
    <p:extLst>
      <p:ext uri="{BB962C8B-B14F-4D97-AF65-F5344CB8AC3E}">
        <p14:creationId xmlns:p14="http://schemas.microsoft.com/office/powerpoint/2010/main" val="385899421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grpSp>
        <p:nvGrpSpPr>
          <p:cNvPr id="45" name="Group 44">
            <a:extLst>
              <a:ext uri="{FF2B5EF4-FFF2-40B4-BE49-F238E27FC236}">
                <a16:creationId xmlns:a16="http://schemas.microsoft.com/office/drawing/2014/main" id="{A5BCABD8-2832-B19A-A55F-6D93EF84D999}"/>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nvGrpSpPr>
          <p:cNvPr id="2" name="Group 1">
            <a:extLst>
              <a:ext uri="{FF2B5EF4-FFF2-40B4-BE49-F238E27FC236}">
                <a16:creationId xmlns:a16="http://schemas.microsoft.com/office/drawing/2014/main" id="{4F43CEB5-9207-4C3D-B6FB-C2A34EB4AA5E}"/>
              </a:ext>
              <a:ext uri="{C183D7F6-B498-43B3-948B-1728B52AA6E4}">
                <adec:decorative xmlns:adec="http://schemas.microsoft.com/office/drawing/2017/decorative" val="1"/>
              </a:ext>
            </a:extLst>
          </p:cNvPr>
          <p:cNvGrpSpPr/>
          <p:nvPr/>
        </p:nvGrpSpPr>
        <p:grpSpPr>
          <a:xfrm>
            <a:off x="3653610" y="1468861"/>
            <a:ext cx="3140388" cy="4709745"/>
            <a:chOff x="3653610" y="1468861"/>
            <a:chExt cx="3140388" cy="4709745"/>
          </a:xfrm>
        </p:grpSpPr>
        <p:sp>
          <p:nvSpPr>
            <p:cNvPr id="67" name="Rectangle 66">
              <a:extLst>
                <a:ext uri="{FF2B5EF4-FFF2-40B4-BE49-F238E27FC236}">
                  <a16:creationId xmlns:a16="http://schemas.microsoft.com/office/drawing/2014/main" id="{3DB87A90-CA18-4FE2-A2BD-DE42B6FF4B75}"/>
                </a:ext>
              </a:extLst>
            </p:cNvPr>
            <p:cNvSpPr/>
            <p:nvPr/>
          </p:nvSpPr>
          <p:spPr>
            <a:xfrm>
              <a:off x="3653610"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nvGrpSpPr>
          <p:cNvPr id="3" name="Group 2">
            <a:extLst>
              <a:ext uri="{FF2B5EF4-FFF2-40B4-BE49-F238E27FC236}">
                <a16:creationId xmlns:a16="http://schemas.microsoft.com/office/drawing/2014/main" id="{7D689702-556A-44DC-A57D-7154F76C82EA}"/>
              </a:ext>
              <a:ext uri="{C183D7F6-B498-43B3-948B-1728B52AA6E4}">
                <adec:decorative xmlns:adec="http://schemas.microsoft.com/office/drawing/2017/decorative" val="1"/>
              </a:ext>
            </a:extLst>
          </p:cNvPr>
          <p:cNvGrpSpPr/>
          <p:nvPr/>
        </p:nvGrpSpPr>
        <p:grpSpPr>
          <a:xfrm>
            <a:off x="4464649" y="1471035"/>
            <a:ext cx="2339567" cy="5235495"/>
            <a:chOff x="4464649" y="1471035"/>
            <a:chExt cx="2339567" cy="5235495"/>
          </a:xfrm>
        </p:grpSpPr>
        <p:sp>
          <p:nvSpPr>
            <p:cNvPr id="73" name="Rectangle 72">
              <a:extLst>
                <a:ext uri="{FF2B5EF4-FFF2-40B4-BE49-F238E27FC236}">
                  <a16:creationId xmlns:a16="http://schemas.microsoft.com/office/drawing/2014/main" id="{6974162A-29C2-4F76-9FAE-DF6BA418163F}"/>
                </a:ext>
              </a:extLst>
            </p:cNvPr>
            <p:cNvSpPr/>
            <p:nvPr/>
          </p:nvSpPr>
          <p:spPr>
            <a:xfrm>
              <a:off x="527568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D40E10A5-7BE1-441B-82B8-3114B9222902}"/>
                </a:ext>
              </a:extLst>
            </p:cNvPr>
            <p:cNvSpPr/>
            <p:nvPr/>
          </p:nvSpPr>
          <p:spPr>
            <a:xfrm>
              <a:off x="446464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5" name="Group 4">
            <a:extLst>
              <a:ext uri="{FF2B5EF4-FFF2-40B4-BE49-F238E27FC236}">
                <a16:creationId xmlns:a16="http://schemas.microsoft.com/office/drawing/2014/main" id="{D43E67E7-A632-436A-B923-F13EB17DCF7E}"/>
              </a:ext>
              <a:ext uri="{C183D7F6-B498-43B3-948B-1728B52AA6E4}">
                <adec:decorative xmlns:adec="http://schemas.microsoft.com/office/drawing/2017/decorative" val="1"/>
              </a:ext>
            </a:extLst>
          </p:cNvPr>
          <p:cNvGrpSpPr/>
          <p:nvPr/>
        </p:nvGrpSpPr>
        <p:grpSpPr>
          <a:xfrm>
            <a:off x="6086727" y="1471035"/>
            <a:ext cx="4894163" cy="4707571"/>
            <a:chOff x="6086727" y="1471035"/>
            <a:chExt cx="4894163" cy="470757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74" name="Rectangle 73">
              <a:extLst>
                <a:ext uri="{FF2B5EF4-FFF2-40B4-BE49-F238E27FC236}">
                  <a16:creationId xmlns:a16="http://schemas.microsoft.com/office/drawing/2014/main" id="{99EE31ED-B1ED-4184-8C56-594E9DA2E5FA}"/>
                </a:ext>
              </a:extLst>
            </p:cNvPr>
            <p:cNvSpPr/>
            <p:nvPr/>
          </p:nvSpPr>
          <p:spPr>
            <a:xfrm>
              <a:off x="6086727"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EA00D1F4-02A5-465B-801B-9877FE8F4EE9}"/>
              </a:ext>
              <a:ext uri="{C183D7F6-B498-43B3-948B-1728B52AA6E4}">
                <adec:decorative xmlns:adec="http://schemas.microsoft.com/office/drawing/2017/decorative" val="1"/>
              </a:ext>
            </a:extLst>
          </p:cNvPr>
          <p:cNvGrpSpPr/>
          <p:nvPr/>
        </p:nvGrpSpPr>
        <p:grpSpPr>
          <a:xfrm>
            <a:off x="3665531" y="2571576"/>
            <a:ext cx="5917651" cy="4134954"/>
            <a:chOff x="3665531" y="2571576"/>
            <a:chExt cx="5917651" cy="4134954"/>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9" name="Rectangle 128">
              <a:extLst>
                <a:ext uri="{FF2B5EF4-FFF2-40B4-BE49-F238E27FC236}">
                  <a16:creationId xmlns:a16="http://schemas.microsoft.com/office/drawing/2014/main" id="{C21BCEE1-9852-467A-83B0-865BC16AD4C5}"/>
                </a:ext>
              </a:extLst>
            </p:cNvPr>
            <p:cNvSpPr/>
            <p:nvPr/>
          </p:nvSpPr>
          <p:spPr>
            <a:xfrm>
              <a:off x="3665531"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5D1ACDD4-FCD0-43C9-87BA-C31AF5410A22}"/>
              </a:ext>
              <a:ext uri="{C183D7F6-B498-43B3-948B-1728B52AA6E4}">
                <adec:decorative xmlns:adec="http://schemas.microsoft.com/office/drawing/2017/decorative" val="1"/>
              </a:ext>
            </a:extLst>
          </p:cNvPr>
          <p:cNvGrpSpPr/>
          <p:nvPr/>
        </p:nvGrpSpPr>
        <p:grpSpPr>
          <a:xfrm>
            <a:off x="6098648" y="2571576"/>
            <a:ext cx="5347668" cy="3607030"/>
            <a:chOff x="6098648" y="2571576"/>
            <a:chExt cx="5347668" cy="3607030"/>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56" name="Rectangle 155">
              <a:extLst>
                <a:ext uri="{FF2B5EF4-FFF2-40B4-BE49-F238E27FC236}">
                  <a16:creationId xmlns:a16="http://schemas.microsoft.com/office/drawing/2014/main" id="{BB7530A5-8A77-4EF2-81E2-159BB2A1239D}"/>
                </a:ext>
              </a:extLst>
            </p:cNvPr>
            <p:cNvSpPr/>
            <p:nvPr/>
          </p:nvSpPr>
          <p:spPr>
            <a:xfrm>
              <a:off x="6098648"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CDDC273A-BFBF-42A2-B93F-F3FA446E02F6}"/>
              </a:ext>
              <a:ext uri="{C183D7F6-B498-43B3-948B-1728B52AA6E4}">
                <adec:decorative xmlns:adec="http://schemas.microsoft.com/office/drawing/2017/decorative" val="1"/>
              </a:ext>
            </a:extLst>
          </p:cNvPr>
          <p:cNvGrpSpPr/>
          <p:nvPr/>
        </p:nvGrpSpPr>
        <p:grpSpPr>
          <a:xfrm>
            <a:off x="4476570" y="2571576"/>
            <a:ext cx="2775907" cy="4134954"/>
            <a:chOff x="4476570" y="2571576"/>
            <a:chExt cx="2775907" cy="4134954"/>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90" name="Rectangle 89">
              <a:extLst>
                <a:ext uri="{FF2B5EF4-FFF2-40B4-BE49-F238E27FC236}">
                  <a16:creationId xmlns:a16="http://schemas.microsoft.com/office/drawing/2014/main" id="{F41D744C-B11D-4108-9BF1-533E70ED04E7}"/>
                </a:ext>
              </a:extLst>
            </p:cNvPr>
            <p:cNvSpPr/>
            <p:nvPr/>
          </p:nvSpPr>
          <p:spPr>
            <a:xfrm>
              <a:off x="4476570"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5A77510D-A05E-4B43-9B39-8C0FB81383C9}"/>
                </a:ext>
              </a:extLst>
            </p:cNvPr>
            <p:cNvSpPr/>
            <p:nvPr/>
          </p:nvSpPr>
          <p:spPr>
            <a:xfrm>
              <a:off x="5287609"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7D1B7E55-EDA1-41AF-85D5-3F26C188CCEE}"/>
              </a:ext>
              <a:ext uri="{C183D7F6-B498-43B3-948B-1728B52AA6E4}">
                <adec:decorative xmlns:adec="http://schemas.microsoft.com/office/drawing/2017/decorative" val="1"/>
              </a:ext>
            </a:extLst>
          </p:cNvPr>
          <p:cNvGrpSpPr/>
          <p:nvPr/>
        </p:nvGrpSpPr>
        <p:grpSpPr>
          <a:xfrm>
            <a:off x="6909684" y="2573437"/>
            <a:ext cx="3138924" cy="3605169"/>
            <a:chOff x="6909684" y="2573437"/>
            <a:chExt cx="3138924" cy="3605169"/>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8" name="Rectangle 157">
              <a:extLst>
                <a:ext uri="{FF2B5EF4-FFF2-40B4-BE49-F238E27FC236}">
                  <a16:creationId xmlns:a16="http://schemas.microsoft.com/office/drawing/2014/main" id="{4FD51E48-4C0F-49EF-B59B-1535AD1BA865}"/>
                </a:ext>
              </a:extLst>
            </p:cNvPr>
            <p:cNvSpPr/>
            <p:nvPr/>
          </p:nvSpPr>
          <p:spPr>
            <a:xfrm>
              <a:off x="6909684" y="25734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EE5007B6-7784-414C-A531-621FE4914687}"/>
              </a:ext>
              <a:ext uri="{C183D7F6-B498-43B3-948B-1728B52AA6E4}">
                <adec:decorative xmlns:adec="http://schemas.microsoft.com/office/drawing/2017/decorative" val="1"/>
              </a:ext>
            </a:extLst>
          </p:cNvPr>
          <p:cNvGrpSpPr/>
          <p:nvPr/>
        </p:nvGrpSpPr>
        <p:grpSpPr>
          <a:xfrm>
            <a:off x="2854492" y="1471035"/>
            <a:ext cx="6500230" cy="5235495"/>
            <a:chOff x="2854492" y="1471035"/>
            <a:chExt cx="6500230" cy="5235495"/>
          </a:xfrm>
        </p:grpSpPr>
        <p:sp>
          <p:nvSpPr>
            <p:cNvPr id="75" name="Rectangle 74">
              <a:extLst>
                <a:ext uri="{FF2B5EF4-FFF2-40B4-BE49-F238E27FC236}">
                  <a16:creationId xmlns:a16="http://schemas.microsoft.com/office/drawing/2014/main" id="{B9A88DF6-B21C-4FD3-8E0B-590C46973ECF}"/>
                </a:ext>
              </a:extLst>
            </p:cNvPr>
            <p:cNvSpPr/>
            <p:nvPr/>
          </p:nvSpPr>
          <p:spPr>
            <a:xfrm>
              <a:off x="6897766"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4" name="Rectangle 123">
              <a:extLst>
                <a:ext uri="{FF2B5EF4-FFF2-40B4-BE49-F238E27FC236}">
                  <a16:creationId xmlns:a16="http://schemas.microsoft.com/office/drawing/2014/main" id="{29425457-624D-477A-A7FE-F85F530C955E}"/>
                </a:ext>
              </a:extLst>
            </p:cNvPr>
            <p:cNvSpPr/>
            <p:nvPr/>
          </p:nvSpPr>
          <p:spPr>
            <a:xfrm>
              <a:off x="2854492" y="25694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77337844-D939-4CCA-BA20-6DEB134B6C96}"/>
                </a:ext>
              </a:extLst>
            </p:cNvPr>
            <p:cNvSpPr/>
            <p:nvPr/>
          </p:nvSpPr>
          <p:spPr>
            <a:xfrm>
              <a:off x="8531762" y="25734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FED8854-2B33-4FFB-B732-0DFD4D4A22AC}"/>
              </a:ext>
              <a:ext uri="{C183D7F6-B498-43B3-948B-1728B52AA6E4}">
                <adec:decorative xmlns:adec="http://schemas.microsoft.com/office/drawing/2017/decorative" val="1"/>
              </a:ext>
            </a:extLst>
          </p:cNvPr>
          <p:cNvGrpSpPr/>
          <p:nvPr/>
        </p:nvGrpSpPr>
        <p:grpSpPr>
          <a:xfrm>
            <a:off x="7720723" y="2573437"/>
            <a:ext cx="822960" cy="3605169"/>
            <a:chOff x="7720723" y="2573437"/>
            <a:chExt cx="822960" cy="3605169"/>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0" name="Rectangle 159">
              <a:extLst>
                <a:ext uri="{FF2B5EF4-FFF2-40B4-BE49-F238E27FC236}">
                  <a16:creationId xmlns:a16="http://schemas.microsoft.com/office/drawing/2014/main" id="{497A470A-1F8E-433A-A3BF-5B4D570A3652}"/>
                </a:ext>
              </a:extLst>
            </p:cNvPr>
            <p:cNvSpPr/>
            <p:nvPr/>
          </p:nvSpPr>
          <p:spPr>
            <a:xfrm>
              <a:off x="7720723" y="257343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F57AA232-9759-5D04-769C-B347D3BBE9E0}"/>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55</a:t>
            </a:r>
          </a:p>
        </p:txBody>
      </p:sp>
    </p:spTree>
    <p:extLst>
      <p:ext uri="{BB962C8B-B14F-4D97-AF65-F5344CB8AC3E}">
        <p14:creationId xmlns:p14="http://schemas.microsoft.com/office/powerpoint/2010/main" val="19650694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7" restart="whenNotActive" fill="hold" evtFilter="cancelBubble" nodeType="interactiveSeq">
                <p:stCondLst>
                  <p:cond evt="onClick" delay="0">
                    <p:tgtEl>
                      <p:spTgt spid="145"/>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2" restart="whenNotActive" fill="hold" evtFilter="cancelBubble" nodeType="interactiveSeq">
                <p:stCondLst>
                  <p:cond evt="onClick" delay="0">
                    <p:tgtEl>
                      <p:spTgt spid="149"/>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7" restart="whenNotActive" fill="hold" evtFilter="cancelBubble" nodeType="interactiveSeq">
                <p:stCondLst>
                  <p:cond evt="onClick" delay="0">
                    <p:tgtEl>
                      <p:spTgt spid="146"/>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82" restart="whenNotActive" fill="hold" evtFilter="cancelBubble" nodeType="interactiveSeq">
                <p:stCondLst>
                  <p:cond evt="onClick" delay="0">
                    <p:tgtEl>
                      <p:spTgt spid="14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5" grpId="0" animBg="1"/>
      <p:bldP spid="126" grpId="0" animBg="1"/>
      <p:bldP spid="128" grpId="0" animBg="1"/>
      <p:bldP spid="131" grpId="0" animBg="1"/>
      <p:bldP spid="132" grpId="0" animBg="1"/>
      <p:bldP spid="134" grpId="0" animBg="1"/>
      <p:bldP spid="135" grpId="0" animBg="1"/>
      <p:bldP spid="137" grpId="0" animBg="1"/>
      <p:bldP spid="138" grpId="0" animBg="1"/>
      <p:bldP spid="139" grpId="0" animBg="1"/>
      <p:bldP spid="140" grpId="0" animBg="1"/>
      <p:bldP spid="141" grpId="0" animBg="1"/>
      <p:bldP spid="142" grpId="0"/>
      <p:bldP spid="143" grpId="0"/>
      <p:bldP spid="145" grpId="0"/>
      <p:bldP spid="146" grpId="0"/>
      <p:bldP spid="149"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grpSp>
        <p:nvGrpSpPr>
          <p:cNvPr id="3" name="Group 2">
            <a:extLst>
              <a:ext uri="{FF2B5EF4-FFF2-40B4-BE49-F238E27FC236}">
                <a16:creationId xmlns:a16="http://schemas.microsoft.com/office/drawing/2014/main" id="{1EAEFA58-FB3C-EA3E-1720-B4ACF6546F67}"/>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COLLEGE COSTS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48760F88-BEFC-43CC-AA14-53BAB26E773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9AE125A5-86FA-84D8-0840-06612ECE061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56</a:t>
            </a:r>
          </a:p>
        </p:txBody>
      </p:sp>
    </p:spTree>
    <p:extLst>
      <p:ext uri="{BB962C8B-B14F-4D97-AF65-F5344CB8AC3E}">
        <p14:creationId xmlns:p14="http://schemas.microsoft.com/office/powerpoint/2010/main" val="22215768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grpSp>
        <p:nvGrpSpPr>
          <p:cNvPr id="15" name="Group 14">
            <a:extLst>
              <a:ext uri="{FF2B5EF4-FFF2-40B4-BE49-F238E27FC236}">
                <a16:creationId xmlns:a16="http://schemas.microsoft.com/office/drawing/2014/main" id="{D6F75E6D-ECD1-3F62-0AAF-4EECA752AC26}"/>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3" name="Group 2">
            <a:extLst>
              <a:ext uri="{FF2B5EF4-FFF2-40B4-BE49-F238E27FC236}">
                <a16:creationId xmlns:a16="http://schemas.microsoft.com/office/drawing/2014/main" id="{A9CC931F-FE40-40C7-ADA1-655D2214CDFD}"/>
              </a:ext>
              <a:ext uri="{C183D7F6-B498-43B3-948B-1728B52AA6E4}">
                <adec:decorative xmlns:adec="http://schemas.microsoft.com/office/drawing/2017/decorative" val="1"/>
              </a:ext>
            </a:extLst>
          </p:cNvPr>
          <p:cNvGrpSpPr/>
          <p:nvPr/>
        </p:nvGrpSpPr>
        <p:grpSpPr>
          <a:xfrm>
            <a:off x="3653490" y="1471035"/>
            <a:ext cx="7327400" cy="4707571"/>
            <a:chOff x="3653490" y="1471035"/>
            <a:chExt cx="7327400" cy="470757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72" name="Rectangle 71">
              <a:extLst>
                <a:ext uri="{FF2B5EF4-FFF2-40B4-BE49-F238E27FC236}">
                  <a16:creationId xmlns:a16="http://schemas.microsoft.com/office/drawing/2014/main" id="{D40E10A5-7BE1-441B-82B8-3114B9222902}"/>
                </a:ext>
              </a:extLst>
            </p:cNvPr>
            <p:cNvSpPr/>
            <p:nvPr/>
          </p:nvSpPr>
          <p:spPr>
            <a:xfrm>
              <a:off x="365349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CDFC737D-01E7-44F1-8A80-6086A566EE22}"/>
              </a:ext>
              <a:ext uri="{C183D7F6-B498-43B3-948B-1728B52AA6E4}">
                <adec:decorative xmlns:adec="http://schemas.microsoft.com/office/drawing/2017/decorative" val="1"/>
              </a:ext>
            </a:extLst>
          </p:cNvPr>
          <p:cNvGrpSpPr/>
          <p:nvPr/>
        </p:nvGrpSpPr>
        <p:grpSpPr>
          <a:xfrm>
            <a:off x="6086607" y="1471035"/>
            <a:ext cx="3494430" cy="4707571"/>
            <a:chOff x="6086607" y="1471035"/>
            <a:chExt cx="3494430" cy="4707571"/>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75" name="Rectangle 74">
              <a:extLst>
                <a:ext uri="{FF2B5EF4-FFF2-40B4-BE49-F238E27FC236}">
                  <a16:creationId xmlns:a16="http://schemas.microsoft.com/office/drawing/2014/main" id="{B9A88DF6-B21C-4FD3-8E0B-590C46973ECF}"/>
                </a:ext>
              </a:extLst>
            </p:cNvPr>
            <p:cNvSpPr/>
            <p:nvPr/>
          </p:nvSpPr>
          <p:spPr>
            <a:xfrm>
              <a:off x="6086607"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BD38D05D-C6CD-48EC-A143-45E6D2DF0DE4}"/>
              </a:ext>
              <a:ext uri="{C183D7F6-B498-43B3-948B-1728B52AA6E4}">
                <adec:decorative xmlns:adec="http://schemas.microsoft.com/office/drawing/2017/decorative" val="1"/>
              </a:ext>
            </a:extLst>
          </p:cNvPr>
          <p:cNvGrpSpPr/>
          <p:nvPr/>
        </p:nvGrpSpPr>
        <p:grpSpPr>
          <a:xfrm>
            <a:off x="4464529" y="1471035"/>
            <a:ext cx="6981787" cy="4707571"/>
            <a:chOff x="4464529" y="1471035"/>
            <a:chExt cx="6981787" cy="4707571"/>
          </a:xfrm>
        </p:grpSpPr>
        <p:sp>
          <p:nvSpPr>
            <p:cNvPr id="73" name="Rectangle 72">
              <a:extLst>
                <a:ext uri="{FF2B5EF4-FFF2-40B4-BE49-F238E27FC236}">
                  <a16:creationId xmlns:a16="http://schemas.microsoft.com/office/drawing/2014/main" id="{6974162A-29C2-4F76-9FAE-DF6BA418163F}"/>
                </a:ext>
              </a:extLst>
            </p:cNvPr>
            <p:cNvSpPr/>
            <p:nvPr/>
          </p:nvSpPr>
          <p:spPr>
            <a:xfrm>
              <a:off x="446452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7" name="Group 16">
            <a:extLst>
              <a:ext uri="{FF2B5EF4-FFF2-40B4-BE49-F238E27FC236}">
                <a16:creationId xmlns:a16="http://schemas.microsoft.com/office/drawing/2014/main" id="{FE45ADEB-8C53-4955-8CB4-40315E2102BD}"/>
              </a:ext>
              <a:ext uri="{C183D7F6-B498-43B3-948B-1728B52AA6E4}">
                <adec:decorative xmlns:adec="http://schemas.microsoft.com/office/drawing/2017/decorative" val="1"/>
              </a:ext>
            </a:extLst>
          </p:cNvPr>
          <p:cNvGrpSpPr/>
          <p:nvPr/>
        </p:nvGrpSpPr>
        <p:grpSpPr>
          <a:xfrm>
            <a:off x="4452728" y="3668543"/>
            <a:ext cx="4663598" cy="2510063"/>
            <a:chOff x="4452728" y="3668543"/>
            <a:chExt cx="4663598" cy="2510063"/>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9" name="Rectangle 128">
              <a:extLst>
                <a:ext uri="{FF2B5EF4-FFF2-40B4-BE49-F238E27FC236}">
                  <a16:creationId xmlns:a16="http://schemas.microsoft.com/office/drawing/2014/main" id="{02FA49B3-F9AF-4F7F-B170-19A9133ECE17}"/>
                </a:ext>
              </a:extLst>
            </p:cNvPr>
            <p:cNvSpPr/>
            <p:nvPr/>
          </p:nvSpPr>
          <p:spPr>
            <a:xfrm>
              <a:off x="4452728" y="366854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8256E18F-BEF9-43B4-8DF3-3EC61DAC7F62}"/>
              </a:ext>
              <a:ext uri="{C183D7F6-B498-43B3-948B-1728B52AA6E4}">
                <adec:decorative xmlns:adec="http://schemas.microsoft.com/office/drawing/2017/decorative" val="1"/>
              </a:ext>
            </a:extLst>
          </p:cNvPr>
          <p:cNvGrpSpPr/>
          <p:nvPr/>
        </p:nvGrpSpPr>
        <p:grpSpPr>
          <a:xfrm>
            <a:off x="5263767" y="3670717"/>
            <a:ext cx="2934017" cy="3035813"/>
            <a:chOff x="5263767" y="3670717"/>
            <a:chExt cx="2934017" cy="3035813"/>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6" name="Rectangle 155">
              <a:extLst>
                <a:ext uri="{FF2B5EF4-FFF2-40B4-BE49-F238E27FC236}">
                  <a16:creationId xmlns:a16="http://schemas.microsoft.com/office/drawing/2014/main" id="{2B3AAD4F-358B-4900-BB62-841CB8270EDC}"/>
                </a:ext>
              </a:extLst>
            </p:cNvPr>
            <p:cNvSpPr/>
            <p:nvPr/>
          </p:nvSpPr>
          <p:spPr>
            <a:xfrm>
              <a:off x="5263767"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E685D1AF-B3CA-468B-8F54-095BC7E5DF61}"/>
              </a:ext>
              <a:ext uri="{C183D7F6-B498-43B3-948B-1728B52AA6E4}">
                <adec:decorative xmlns:adec="http://schemas.microsoft.com/office/drawing/2017/decorative" val="1"/>
              </a:ext>
            </a:extLst>
          </p:cNvPr>
          <p:cNvGrpSpPr/>
          <p:nvPr/>
        </p:nvGrpSpPr>
        <p:grpSpPr>
          <a:xfrm>
            <a:off x="2830651" y="2579235"/>
            <a:ext cx="6752531" cy="4127295"/>
            <a:chOff x="2830651" y="2579235"/>
            <a:chExt cx="6752531" cy="412729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61" name="Rectangle 160">
              <a:extLst>
                <a:ext uri="{FF2B5EF4-FFF2-40B4-BE49-F238E27FC236}">
                  <a16:creationId xmlns:a16="http://schemas.microsoft.com/office/drawing/2014/main" id="{A7A439E8-0379-4533-82A2-BE181514954A}"/>
                </a:ext>
              </a:extLst>
            </p:cNvPr>
            <p:cNvSpPr/>
            <p:nvPr/>
          </p:nvSpPr>
          <p:spPr>
            <a:xfrm>
              <a:off x="2830651"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4078865B-AAD1-4C34-A14D-6FBEEE8D314C}"/>
              </a:ext>
              <a:ext uri="{C183D7F6-B498-43B3-948B-1728B52AA6E4}">
                <adec:decorative xmlns:adec="http://schemas.microsoft.com/office/drawing/2017/decorative" val="1"/>
              </a:ext>
            </a:extLst>
          </p:cNvPr>
          <p:cNvGrpSpPr/>
          <p:nvPr/>
        </p:nvGrpSpPr>
        <p:grpSpPr>
          <a:xfrm>
            <a:off x="2019612" y="2577061"/>
            <a:ext cx="7097429" cy="4129469"/>
            <a:chOff x="2019612" y="2577061"/>
            <a:chExt cx="7097429" cy="412946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7" name="Rectangle 156">
              <a:extLst>
                <a:ext uri="{FF2B5EF4-FFF2-40B4-BE49-F238E27FC236}">
                  <a16:creationId xmlns:a16="http://schemas.microsoft.com/office/drawing/2014/main" id="{4E9BA19E-02CC-452F-935C-28B18D37BDFE}"/>
                </a:ext>
              </a:extLst>
            </p:cNvPr>
            <p:cNvSpPr/>
            <p:nvPr/>
          </p:nvSpPr>
          <p:spPr>
            <a:xfrm>
              <a:off x="7696884"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76E6D67E-E647-44E8-B7A0-C2731A1FCF4B}"/>
                </a:ext>
              </a:extLst>
            </p:cNvPr>
            <p:cNvSpPr/>
            <p:nvPr/>
          </p:nvSpPr>
          <p:spPr>
            <a:xfrm>
              <a:off x="2019612" y="25770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860F0175-1A20-489D-8F9B-BADB1B2BB44B}"/>
                </a:ext>
              </a:extLst>
            </p:cNvPr>
            <p:cNvSpPr/>
            <p:nvPr/>
          </p:nvSpPr>
          <p:spPr>
            <a:xfrm>
              <a:off x="4452729"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DD4D6F54-B58B-4DAA-85BF-A6AE3A0D8220}"/>
              </a:ext>
              <a:ext uri="{C183D7F6-B498-43B3-948B-1728B52AA6E4}">
                <adec:decorative xmlns:adec="http://schemas.microsoft.com/office/drawing/2017/decorative" val="1"/>
              </a:ext>
            </a:extLst>
          </p:cNvPr>
          <p:cNvGrpSpPr/>
          <p:nvPr/>
        </p:nvGrpSpPr>
        <p:grpSpPr>
          <a:xfrm>
            <a:off x="7712407" y="1473057"/>
            <a:ext cx="4200765" cy="4705549"/>
            <a:chOff x="7712407" y="1473057"/>
            <a:chExt cx="4200765" cy="4705549"/>
          </a:xfrm>
        </p:grpSpPr>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66" name="Rectangle 165">
              <a:extLst>
                <a:ext uri="{FF2B5EF4-FFF2-40B4-BE49-F238E27FC236}">
                  <a16:creationId xmlns:a16="http://schemas.microsoft.com/office/drawing/2014/main" id="{3EAD63AE-50A0-4FF2-9D6A-10B77319698C}"/>
                </a:ext>
              </a:extLst>
            </p:cNvPr>
            <p:cNvSpPr/>
            <p:nvPr/>
          </p:nvSpPr>
          <p:spPr>
            <a:xfrm>
              <a:off x="7712407" y="14730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61F4D4ED-E7A9-4FFF-9AF2-FCC9114AFC51}"/>
              </a:ext>
              <a:ext uri="{C183D7F6-B498-43B3-948B-1728B52AA6E4}">
                <adec:decorative xmlns:adec="http://schemas.microsoft.com/office/drawing/2017/decorative" val="1"/>
              </a:ext>
            </a:extLst>
          </p:cNvPr>
          <p:cNvGrpSpPr/>
          <p:nvPr/>
        </p:nvGrpSpPr>
        <p:grpSpPr>
          <a:xfrm>
            <a:off x="5275568" y="1471035"/>
            <a:ext cx="4070838" cy="4707571"/>
            <a:chOff x="5275568" y="1471035"/>
            <a:chExt cx="4070838" cy="4707571"/>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74" name="Rectangle 73">
              <a:extLst>
                <a:ext uri="{FF2B5EF4-FFF2-40B4-BE49-F238E27FC236}">
                  <a16:creationId xmlns:a16="http://schemas.microsoft.com/office/drawing/2014/main" id="{99EE31ED-B1ED-4184-8C56-594E9DA2E5FA}"/>
                </a:ext>
              </a:extLst>
            </p:cNvPr>
            <p:cNvSpPr/>
            <p:nvPr/>
          </p:nvSpPr>
          <p:spPr>
            <a:xfrm>
              <a:off x="527556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3C940367-1C9B-49E3-9DA8-FC34F1C65264}"/>
                </a:ext>
              </a:extLst>
            </p:cNvPr>
            <p:cNvSpPr/>
            <p:nvPr/>
          </p:nvSpPr>
          <p:spPr>
            <a:xfrm>
              <a:off x="6074806"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0D554FFB-2A48-443D-B095-AABDCE57C98C}"/>
                </a:ext>
              </a:extLst>
            </p:cNvPr>
            <p:cNvSpPr/>
            <p:nvPr/>
          </p:nvSpPr>
          <p:spPr>
            <a:xfrm>
              <a:off x="8523446" y="14730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E6535D19-70DA-48C8-A30B-E842E5B55ADF}"/>
                </a:ext>
              </a:extLst>
            </p:cNvPr>
            <p:cNvSpPr/>
            <p:nvPr/>
          </p:nvSpPr>
          <p:spPr>
            <a:xfrm>
              <a:off x="8523443" y="25721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2CBCC09-2C39-4896-9BDA-CBC06F993816}"/>
              </a:ext>
              <a:ext uri="{C183D7F6-B498-43B3-948B-1728B52AA6E4}">
                <adec:decorative xmlns:adec="http://schemas.microsoft.com/office/drawing/2017/decorative" val="1"/>
              </a:ext>
            </a:extLst>
          </p:cNvPr>
          <p:cNvGrpSpPr/>
          <p:nvPr/>
        </p:nvGrpSpPr>
        <p:grpSpPr>
          <a:xfrm>
            <a:off x="7352143" y="2572157"/>
            <a:ext cx="3616338" cy="3606449"/>
            <a:chOff x="7352143" y="2572157"/>
            <a:chExt cx="3616338" cy="3606449"/>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8" name="Rectangle 167">
              <a:extLst>
                <a:ext uri="{FF2B5EF4-FFF2-40B4-BE49-F238E27FC236}">
                  <a16:creationId xmlns:a16="http://schemas.microsoft.com/office/drawing/2014/main" id="{DAD70D7C-5A9C-49FB-A5FE-A7015B5D6F4D}"/>
                </a:ext>
              </a:extLst>
            </p:cNvPr>
            <p:cNvSpPr/>
            <p:nvPr/>
          </p:nvSpPr>
          <p:spPr>
            <a:xfrm>
              <a:off x="10145521" y="25721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D4EBDB2C-CBE9-4311-9154-61DBD9357C41}"/>
              </a:ext>
              <a:ext uri="{C183D7F6-B498-43B3-948B-1728B52AA6E4}">
                <adec:decorative xmlns:adec="http://schemas.microsoft.com/office/drawing/2017/decorative" val="1"/>
              </a:ext>
            </a:extLst>
          </p:cNvPr>
          <p:cNvGrpSpPr/>
          <p:nvPr/>
        </p:nvGrpSpPr>
        <p:grpSpPr>
          <a:xfrm>
            <a:off x="3641690" y="2572157"/>
            <a:ext cx="6515752" cy="3606449"/>
            <a:chOff x="3641690" y="2572157"/>
            <a:chExt cx="6515752" cy="3606449"/>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9" name="Rectangle 158">
              <a:extLst>
                <a:ext uri="{FF2B5EF4-FFF2-40B4-BE49-F238E27FC236}">
                  <a16:creationId xmlns:a16="http://schemas.microsoft.com/office/drawing/2014/main" id="{87AD6F03-AA03-4738-83C1-5F59208C2651}"/>
                </a:ext>
              </a:extLst>
            </p:cNvPr>
            <p:cNvSpPr/>
            <p:nvPr/>
          </p:nvSpPr>
          <p:spPr>
            <a:xfrm>
              <a:off x="3641690"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FA1B0D43-5E90-4BB3-B12D-DE2B3BAF412D}"/>
                </a:ext>
              </a:extLst>
            </p:cNvPr>
            <p:cNvSpPr/>
            <p:nvPr/>
          </p:nvSpPr>
          <p:spPr>
            <a:xfrm>
              <a:off x="5263768"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9" name="Rectangle 168">
              <a:extLst>
                <a:ext uri="{FF2B5EF4-FFF2-40B4-BE49-F238E27FC236}">
                  <a16:creationId xmlns:a16="http://schemas.microsoft.com/office/drawing/2014/main" id="{10E59211-0FF6-45DD-9B04-E4DA68E7338A}"/>
                </a:ext>
              </a:extLst>
            </p:cNvPr>
            <p:cNvSpPr/>
            <p:nvPr/>
          </p:nvSpPr>
          <p:spPr>
            <a:xfrm>
              <a:off x="9334482" y="25721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CA5112D1-CEF0-4C40-B880-0D37D3B70963}"/>
              </a:ext>
              <a:ext uri="{C183D7F6-B498-43B3-948B-1728B52AA6E4}">
                <adec:decorative xmlns:adec="http://schemas.microsoft.com/office/drawing/2017/decorative" val="1"/>
              </a:ext>
            </a:extLst>
          </p:cNvPr>
          <p:cNvGrpSpPr/>
          <p:nvPr/>
        </p:nvGrpSpPr>
        <p:grpSpPr>
          <a:xfrm>
            <a:off x="5954435" y="2579235"/>
            <a:ext cx="1766292" cy="4127295"/>
            <a:chOff x="5954435" y="2579235"/>
            <a:chExt cx="1766292" cy="4127295"/>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8" name="Rectangle 157">
              <a:extLst>
                <a:ext uri="{FF2B5EF4-FFF2-40B4-BE49-F238E27FC236}">
                  <a16:creationId xmlns:a16="http://schemas.microsoft.com/office/drawing/2014/main" id="{9D9A2E6A-DB67-49A1-9779-107BF3FDE2A8}"/>
                </a:ext>
              </a:extLst>
            </p:cNvPr>
            <p:cNvSpPr/>
            <p:nvPr/>
          </p:nvSpPr>
          <p:spPr>
            <a:xfrm>
              <a:off x="6885845" y="36707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0" name="Rectangle 169">
              <a:extLst>
                <a:ext uri="{FF2B5EF4-FFF2-40B4-BE49-F238E27FC236}">
                  <a16:creationId xmlns:a16="http://schemas.microsoft.com/office/drawing/2014/main" id="{EC8CE8C5-341B-4DE9-BBCF-C62CCD9F012B}"/>
                </a:ext>
              </a:extLst>
            </p:cNvPr>
            <p:cNvSpPr/>
            <p:nvPr/>
          </p:nvSpPr>
          <p:spPr>
            <a:xfrm>
              <a:off x="6897767"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8" name="Group 17">
            <a:extLst>
              <a:ext uri="{FF2B5EF4-FFF2-40B4-BE49-F238E27FC236}">
                <a16:creationId xmlns:a16="http://schemas.microsoft.com/office/drawing/2014/main" id="{9D02C44A-E4C6-4C12-B231-69153A9206A4}"/>
              </a:ext>
              <a:ext uri="{C183D7F6-B498-43B3-948B-1728B52AA6E4}">
                <adec:decorative xmlns:adec="http://schemas.microsoft.com/office/drawing/2017/decorative" val="1"/>
              </a:ext>
            </a:extLst>
          </p:cNvPr>
          <p:cNvGrpSpPr/>
          <p:nvPr/>
        </p:nvGrpSpPr>
        <p:grpSpPr>
          <a:xfrm>
            <a:off x="2842451" y="1468861"/>
            <a:ext cx="4881877" cy="5237669"/>
            <a:chOff x="2842451" y="1468861"/>
            <a:chExt cx="4881877" cy="5237669"/>
          </a:xfrm>
        </p:grpSpPr>
        <p:grpSp>
          <p:nvGrpSpPr>
            <p:cNvPr id="2" name="Group 1">
              <a:extLst>
                <a:ext uri="{FF2B5EF4-FFF2-40B4-BE49-F238E27FC236}">
                  <a16:creationId xmlns:a16="http://schemas.microsoft.com/office/drawing/2014/main" id="{A852FAA8-7107-432F-A0CB-DC1810A93A1C}"/>
                </a:ext>
              </a:extLst>
            </p:cNvPr>
            <p:cNvGrpSpPr/>
            <p:nvPr/>
          </p:nvGrpSpPr>
          <p:grpSpPr>
            <a:xfrm>
              <a:off x="2842451" y="1468861"/>
              <a:ext cx="4881877" cy="5237669"/>
              <a:chOff x="2842451" y="1468861"/>
              <a:chExt cx="4881877" cy="5237669"/>
            </a:xfrm>
          </p:grpSpPr>
          <p:sp>
            <p:nvSpPr>
              <p:cNvPr id="67" name="Rectangle 66">
                <a:extLst>
                  <a:ext uri="{FF2B5EF4-FFF2-40B4-BE49-F238E27FC236}">
                    <a16:creationId xmlns:a16="http://schemas.microsoft.com/office/drawing/2014/main" id="{3DB87A90-CA18-4FE2-A2BD-DE42B6FF4B75}"/>
                  </a:ext>
                </a:extLst>
              </p:cNvPr>
              <p:cNvSpPr/>
              <p:nvPr/>
            </p:nvSpPr>
            <p:spPr>
              <a:xfrm>
                <a:off x="2842451"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4" name="Rectangle 163">
                <a:extLst>
                  <a:ext uri="{FF2B5EF4-FFF2-40B4-BE49-F238E27FC236}">
                    <a16:creationId xmlns:a16="http://schemas.microsoft.com/office/drawing/2014/main" id="{2DCCBCF6-A17C-4ED3-BC47-B9921B241FB7}"/>
                  </a:ext>
                </a:extLst>
              </p:cNvPr>
              <p:cNvSpPr/>
              <p:nvPr/>
            </p:nvSpPr>
            <p:spPr>
              <a:xfrm>
                <a:off x="6901368" y="147305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1" name="Rectangle 170">
              <a:extLst>
                <a:ext uri="{FF2B5EF4-FFF2-40B4-BE49-F238E27FC236}">
                  <a16:creationId xmlns:a16="http://schemas.microsoft.com/office/drawing/2014/main" id="{4CD4E474-2FA5-4046-8D1F-F971941AE4A4}"/>
                </a:ext>
              </a:extLst>
            </p:cNvPr>
            <p:cNvSpPr/>
            <p:nvPr/>
          </p:nvSpPr>
          <p:spPr>
            <a:xfrm>
              <a:off x="6086728" y="25792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20A91C51-0306-F3ED-0D0A-3C5F020E6A24}"/>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57</a:t>
            </a:r>
          </a:p>
        </p:txBody>
      </p:sp>
    </p:spTree>
    <p:extLst>
      <p:ext uri="{BB962C8B-B14F-4D97-AF65-F5344CB8AC3E}">
        <p14:creationId xmlns:p14="http://schemas.microsoft.com/office/powerpoint/2010/main" val="2827179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7" restart="whenNotActive" fill="hold" evtFilter="cancelBubble" nodeType="interactiveSeq">
                <p:stCondLst>
                  <p:cond evt="onClick" delay="0">
                    <p:tgtEl>
                      <p:spTgt spid="13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12" restart="whenNotActive" fill="hold" evtFilter="cancelBubble" nodeType="interactiveSeq">
                <p:stCondLst>
                  <p:cond evt="onClick" delay="0">
                    <p:tgtEl>
                      <p:spTgt spid="134"/>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17" restart="whenNotActive" fill="hold" evtFilter="cancelBubble" nodeType="interactiveSeq">
                <p:stCondLst>
                  <p:cond evt="onClick" delay="0">
                    <p:tgtEl>
                      <p:spTgt spid="137"/>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22" restart="whenNotActive" fill="hold" evtFilter="cancelBubble" nodeType="interactiveSeq">
                <p:stCondLst>
                  <p:cond evt="onClick" delay="0">
                    <p:tgtEl>
                      <p:spTgt spid="138"/>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27" restart="whenNotActive" fill="hold" evtFilter="cancelBubble" nodeType="interactiveSeq">
                <p:stCondLst>
                  <p:cond evt="onClick" delay="0">
                    <p:tgtEl>
                      <p:spTgt spid="139"/>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32" restart="whenNotActive" fill="hold" evtFilter="cancelBubble" nodeType="interactiveSeq">
                <p:stCondLst>
                  <p:cond evt="onClick" delay="0">
                    <p:tgtEl>
                      <p:spTgt spid="140"/>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37" restart="whenNotActive" fill="hold" evtFilter="cancelBubble" nodeType="interactiveSeq">
                <p:stCondLst>
                  <p:cond evt="onClick" delay="0">
                    <p:tgtEl>
                      <p:spTgt spid="141"/>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42" restart="whenNotActive" fill="hold" evtFilter="cancelBubble" nodeType="interactiveSeq">
                <p:stCondLst>
                  <p:cond evt="onClick" delay="0">
                    <p:tgtEl>
                      <p:spTgt spid="144"/>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47" restart="whenNotActive" fill="hold" evtFilter="cancelBubble" nodeType="interactiveSeq">
                <p:stCondLst>
                  <p:cond evt="onClick" delay="0">
                    <p:tgtEl>
                      <p:spTgt spid="143"/>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52" restart="whenNotActive" fill="hold" evtFilter="cancelBubble" nodeType="interactiveSeq">
                <p:stCondLst>
                  <p:cond evt="onClick" delay="0">
                    <p:tgtEl>
                      <p:spTgt spid="15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57" restart="whenNotActive" fill="hold" evtFilter="cancelBubble" nodeType="interactiveSeq">
                <p:stCondLst>
                  <p:cond evt="onClick" delay="0">
                    <p:tgtEl>
                      <p:spTgt spid="142"/>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62" restart="whenNotActive" fill="hold" evtFilter="cancelBubble" nodeType="interactiveSeq">
                <p:stCondLst>
                  <p:cond evt="onClick" delay="0">
                    <p:tgtEl>
                      <p:spTgt spid="15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67" restart="whenNotActive" fill="hold" evtFilter="cancelBubble" nodeType="interactiveSeq">
                <p:stCondLst>
                  <p:cond evt="onClick" delay="0">
                    <p:tgtEl>
                      <p:spTgt spid="3"/>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72" restart="whenNotActive" fill="hold" evtFilter="cancelBubble" nodeType="interactiveSeq">
                <p:stCondLst>
                  <p:cond evt="onClick" delay="0">
                    <p:tgtEl>
                      <p:spTgt spid="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77" restart="whenNotActive" fill="hold" evtFilter="cancelBubble" nodeType="interactiveSeq">
                <p:stCondLst>
                  <p:cond evt="onClick" delay="0">
                    <p:tgtEl>
                      <p:spTgt spid="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2" restart="whenNotActive" fill="hold" evtFilter="cancelBubble" nodeType="interactiveSeq">
                <p:stCondLst>
                  <p:cond evt="onClick" delay="0">
                    <p:tgtEl>
                      <p:spTgt spid="8"/>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7" restart="whenNotActive" fill="hold" evtFilter="cancelBubble" nodeType="interactiveSeq">
                <p:stCondLst>
                  <p:cond evt="onClick" delay="0">
                    <p:tgtEl>
                      <p:spTgt spid="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92" restart="whenNotActive" fill="hold" evtFilter="cancelBubble" nodeType="interactiveSeq">
                <p:stCondLst>
                  <p:cond evt="onClick" delay="0">
                    <p:tgtEl>
                      <p:spTgt spid="10"/>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97" restart="whenNotActive" fill="hold" evtFilter="cancelBubble" nodeType="interactiveSeq">
                <p:stCondLst>
                  <p:cond evt="onClick" delay="0">
                    <p:tgtEl>
                      <p:spTgt spid="11"/>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02" restart="whenNotActive" fill="hold" evtFilter="cancelBubble" nodeType="interactiveSeq">
                <p:stCondLst>
                  <p:cond evt="onClick" delay="0">
                    <p:tgtEl>
                      <p:spTgt spid="1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07" restart="whenNotActive" fill="hold" evtFilter="cancelBubble" nodeType="interactiveSeq">
                <p:stCondLst>
                  <p:cond evt="onClick" delay="0">
                    <p:tgtEl>
                      <p:spTgt spid="1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12" restart="whenNotActive" fill="hold" evtFilter="cancelBubble" nodeType="interactiveSeq">
                <p:stCondLst>
                  <p:cond evt="onClick" delay="0">
                    <p:tgtEl>
                      <p:spTgt spid="14"/>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17" restart="whenNotActive" fill="hold" evtFilter="cancelBubble" nodeType="interactiveSeq">
                <p:stCondLst>
                  <p:cond evt="onClick" delay="0">
                    <p:tgtEl>
                      <p:spTgt spid="16"/>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22" restart="whenNotActive" fill="hold" evtFilter="cancelBubble" nodeType="interactiveSeq">
                <p:stCondLst>
                  <p:cond evt="onClick" delay="0">
                    <p:tgtEl>
                      <p:spTgt spid="17"/>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27" restart="whenNotActive" fill="hold" evtFilter="cancelBubble" nodeType="interactiveSeq">
                <p:stCondLst>
                  <p:cond evt="onClick" delay="0">
                    <p:tgtEl>
                      <p:spTgt spid="18"/>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childTnLst>
        </p:cTn>
      </p:par>
    </p:tnLst>
    <p:bldLst>
      <p:bldP spid="128" grpId="0" animBg="1"/>
      <p:bldP spid="133" grpId="0" animBg="1"/>
      <p:bldP spid="134" grpId="0" animBg="1"/>
      <p:bldP spid="137" grpId="0" animBg="1"/>
      <p:bldP spid="138" grpId="0" animBg="1"/>
      <p:bldP spid="139" grpId="0" animBg="1"/>
      <p:bldP spid="140" grpId="0" animBg="1"/>
      <p:bldP spid="141" grpId="0" animBg="1"/>
      <p:bldP spid="142" grpId="0"/>
      <p:bldP spid="143" grpId="0"/>
      <p:bldP spid="144" grpId="0"/>
      <p:bldP spid="150" grpId="0"/>
      <p:bldP spid="15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D3663-9E45-995D-E0C0-B2B4494F4DF4}"/>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4</a:t>
            </a:r>
          </a:p>
        </p:txBody>
      </p:sp>
      <p:grpSp>
        <p:nvGrpSpPr>
          <p:cNvPr id="3" name="Group 2">
            <a:extLst>
              <a:ext uri="{FF2B5EF4-FFF2-40B4-BE49-F238E27FC236}">
                <a16:creationId xmlns:a16="http://schemas.microsoft.com/office/drawing/2014/main" id="{15640957-D63E-9A7A-1AE5-285F56442278}"/>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B</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R</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124" name="Rectangle 123">
            <a:extLst>
              <a:ext uri="{FF2B5EF4-FFF2-40B4-BE49-F238E27FC236}">
                <a16:creationId xmlns:a16="http://schemas.microsoft.com/office/drawing/2014/main" id="{38EFE76B-FFC0-4FCE-B304-386DF3F06608}"/>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 OF DEGREE</a:t>
            </a:r>
            <a:endParaRPr lang="en-US" sz="2000" b="1" dirty="0">
              <a:effectLst>
                <a:outerShdw blurRad="38100" dist="38100" dir="2700000" algn="tl">
                  <a:srgbClr val="000000">
                    <a:alpha val="43137"/>
                  </a:srgbClr>
                </a:outerShdw>
              </a:effectLst>
            </a:endParaRPr>
          </a:p>
        </p:txBody>
      </p:sp>
      <p:sp>
        <p:nvSpPr>
          <p:cNvPr id="128" name="Rectangle: Rounded Corners 127">
            <a:hlinkClick r:id="rId3" action="ppaction://hlinksldjump"/>
            <a:extLst>
              <a:ext uri="{FF2B5EF4-FFF2-40B4-BE49-F238E27FC236}">
                <a16:creationId xmlns:a16="http://schemas.microsoft.com/office/drawing/2014/main" id="{6548F3B2-5642-4D4C-8EBF-ECF34BE19B2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318805824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M</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grpSp>
        <p:nvGrpSpPr>
          <p:cNvPr id="3" name="Group 2">
            <a:extLst>
              <a:ext uri="{FF2B5EF4-FFF2-40B4-BE49-F238E27FC236}">
                <a16:creationId xmlns:a16="http://schemas.microsoft.com/office/drawing/2014/main" id="{D71AFA92-717A-B284-95B2-5697B3EE599A}"/>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8BB476DE-C939-42CF-9F8C-785E8314CF92}"/>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7B50E585-3889-7BCD-ADAB-11752021E769}"/>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58</a:t>
            </a:r>
          </a:p>
        </p:txBody>
      </p:sp>
    </p:spTree>
    <p:extLst>
      <p:ext uri="{BB962C8B-B14F-4D97-AF65-F5344CB8AC3E}">
        <p14:creationId xmlns:p14="http://schemas.microsoft.com/office/powerpoint/2010/main" val="34784379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grpSp>
        <p:nvGrpSpPr>
          <p:cNvPr id="13" name="Group 12">
            <a:extLst>
              <a:ext uri="{FF2B5EF4-FFF2-40B4-BE49-F238E27FC236}">
                <a16:creationId xmlns:a16="http://schemas.microsoft.com/office/drawing/2014/main" id="{98B7516C-E5DF-6C2F-0ACC-11394310C2D9}"/>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3" name="Group 2">
            <a:extLst>
              <a:ext uri="{FF2B5EF4-FFF2-40B4-BE49-F238E27FC236}">
                <a16:creationId xmlns:a16="http://schemas.microsoft.com/office/drawing/2014/main" id="{BB109D1C-C138-48BA-A4D4-A0B6D03DDC19}"/>
              </a:ext>
              <a:ext uri="{C183D7F6-B498-43B3-948B-1728B52AA6E4}">
                <adec:decorative xmlns:adec="http://schemas.microsoft.com/office/drawing/2017/decorative" val="1"/>
              </a:ext>
            </a:extLst>
          </p:cNvPr>
          <p:cNvGrpSpPr/>
          <p:nvPr/>
        </p:nvGrpSpPr>
        <p:grpSpPr>
          <a:xfrm>
            <a:off x="3641690" y="1470549"/>
            <a:ext cx="4090610" cy="5235981"/>
            <a:chOff x="3641690" y="1470549"/>
            <a:chExt cx="4090610" cy="5235981"/>
          </a:xfrm>
        </p:grpSpPr>
        <p:sp>
          <p:nvSpPr>
            <p:cNvPr id="72" name="Rectangle 71">
              <a:extLst>
                <a:ext uri="{FF2B5EF4-FFF2-40B4-BE49-F238E27FC236}">
                  <a16:creationId xmlns:a16="http://schemas.microsoft.com/office/drawing/2014/main" id="{D40E10A5-7BE1-441B-82B8-3114B9222902}"/>
                </a:ext>
              </a:extLst>
            </p:cNvPr>
            <p:cNvSpPr/>
            <p:nvPr/>
          </p:nvSpPr>
          <p:spPr>
            <a:xfrm>
              <a:off x="3641690"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909340" y="14705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5" name="Group 4">
            <a:extLst>
              <a:ext uri="{FF2B5EF4-FFF2-40B4-BE49-F238E27FC236}">
                <a16:creationId xmlns:a16="http://schemas.microsoft.com/office/drawing/2014/main" id="{22E9E81E-0C79-4A11-A9C9-C4F62F202AD6}"/>
              </a:ext>
              <a:ext uri="{C183D7F6-B498-43B3-948B-1728B52AA6E4}">
                <adec:decorative xmlns:adec="http://schemas.microsoft.com/office/drawing/2017/decorative" val="1"/>
              </a:ext>
            </a:extLst>
          </p:cNvPr>
          <p:cNvGrpSpPr/>
          <p:nvPr/>
        </p:nvGrpSpPr>
        <p:grpSpPr>
          <a:xfrm>
            <a:off x="4452729" y="1471772"/>
            <a:ext cx="4196026" cy="5234758"/>
            <a:chOff x="4452729" y="1471772"/>
            <a:chExt cx="4196026" cy="5234758"/>
          </a:xfrm>
        </p:grpSpPr>
        <p:sp>
          <p:nvSpPr>
            <p:cNvPr id="73" name="Rectangle 72">
              <a:extLst>
                <a:ext uri="{FF2B5EF4-FFF2-40B4-BE49-F238E27FC236}">
                  <a16:creationId xmlns:a16="http://schemas.microsoft.com/office/drawing/2014/main" id="{6974162A-29C2-4F76-9FAE-DF6BA418163F}"/>
                </a:ext>
              </a:extLst>
            </p:cNvPr>
            <p:cNvSpPr/>
            <p:nvPr/>
          </p:nvSpPr>
          <p:spPr>
            <a:xfrm>
              <a:off x="4452729"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 TERM</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70AB910B-F692-43FA-8A7D-93564C8CD304}"/>
              </a:ext>
              <a:ext uri="{C183D7F6-B498-43B3-948B-1728B52AA6E4}">
                <adec:decorative xmlns:adec="http://schemas.microsoft.com/office/drawing/2017/decorative" val="1"/>
              </a:ext>
            </a:extLst>
          </p:cNvPr>
          <p:cNvGrpSpPr/>
          <p:nvPr/>
        </p:nvGrpSpPr>
        <p:grpSpPr>
          <a:xfrm>
            <a:off x="7726338" y="1467502"/>
            <a:ext cx="923847" cy="4711104"/>
            <a:chOff x="7726338" y="1467502"/>
            <a:chExt cx="923847" cy="4711104"/>
          </a:xfrm>
        </p:grpSpPr>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90" name="Rectangle 89">
              <a:extLst>
                <a:ext uri="{FF2B5EF4-FFF2-40B4-BE49-F238E27FC236}">
                  <a16:creationId xmlns:a16="http://schemas.microsoft.com/office/drawing/2014/main" id="{23B99653-8F1A-48BB-BEDD-7C5CF0937D77}"/>
                </a:ext>
              </a:extLst>
            </p:cNvPr>
            <p:cNvSpPr/>
            <p:nvPr/>
          </p:nvSpPr>
          <p:spPr>
            <a:xfrm>
              <a:off x="7726338" y="14675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CEF0FA0D-5CD4-42FB-A549-B3D8E3401FA7}"/>
              </a:ext>
              <a:ext uri="{C183D7F6-B498-43B3-948B-1728B52AA6E4}">
                <adec:decorative xmlns:adec="http://schemas.microsoft.com/office/drawing/2017/decorative" val="1"/>
              </a:ext>
            </a:extLst>
          </p:cNvPr>
          <p:cNvGrpSpPr/>
          <p:nvPr/>
        </p:nvGrpSpPr>
        <p:grpSpPr>
          <a:xfrm>
            <a:off x="2830041" y="1471772"/>
            <a:ext cx="6287000" cy="5234758"/>
            <a:chOff x="2830041" y="1471772"/>
            <a:chExt cx="6287000" cy="523475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74" name="Rectangle 73">
              <a:extLst>
                <a:ext uri="{FF2B5EF4-FFF2-40B4-BE49-F238E27FC236}">
                  <a16:creationId xmlns:a16="http://schemas.microsoft.com/office/drawing/2014/main" id="{99EE31ED-B1ED-4184-8C56-594E9DA2E5FA}"/>
                </a:ext>
              </a:extLst>
            </p:cNvPr>
            <p:cNvSpPr/>
            <p:nvPr/>
          </p:nvSpPr>
          <p:spPr>
            <a:xfrm>
              <a:off x="5263768"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4" name="Rectangle 123">
              <a:extLst>
                <a:ext uri="{FF2B5EF4-FFF2-40B4-BE49-F238E27FC236}">
                  <a16:creationId xmlns:a16="http://schemas.microsoft.com/office/drawing/2014/main" id="{0817A813-3A5B-4EC8-A348-FBB4ADAD81A7}"/>
                </a:ext>
              </a:extLst>
            </p:cNvPr>
            <p:cNvSpPr/>
            <p:nvPr/>
          </p:nvSpPr>
          <p:spPr>
            <a:xfrm>
              <a:off x="3653437" y="25640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6" name="Rectangle 155">
              <a:extLst>
                <a:ext uri="{FF2B5EF4-FFF2-40B4-BE49-F238E27FC236}">
                  <a16:creationId xmlns:a16="http://schemas.microsoft.com/office/drawing/2014/main" id="{30083EB4-9659-46E9-8630-2458755B7838}"/>
                </a:ext>
              </a:extLst>
            </p:cNvPr>
            <p:cNvSpPr/>
            <p:nvPr/>
          </p:nvSpPr>
          <p:spPr>
            <a:xfrm>
              <a:off x="2830041" y="25640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E0A34BC2-994E-4382-B0E1-00895515D38B}"/>
              </a:ext>
              <a:ext uri="{C183D7F6-B498-43B3-948B-1728B52AA6E4}">
                <adec:decorative xmlns:adec="http://schemas.microsoft.com/office/drawing/2017/decorative" val="1"/>
              </a:ext>
            </a:extLst>
          </p:cNvPr>
          <p:cNvGrpSpPr/>
          <p:nvPr/>
        </p:nvGrpSpPr>
        <p:grpSpPr>
          <a:xfrm>
            <a:off x="2031359" y="2561830"/>
            <a:ext cx="5683199" cy="3616776"/>
            <a:chOff x="2031359" y="2561830"/>
            <a:chExt cx="5683199" cy="3616776"/>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9" name="Rectangle 128">
              <a:extLst>
                <a:ext uri="{FF2B5EF4-FFF2-40B4-BE49-F238E27FC236}">
                  <a16:creationId xmlns:a16="http://schemas.microsoft.com/office/drawing/2014/main" id="{DF816DC2-F6EB-4ADB-8B1F-A179D62E9C65}"/>
                </a:ext>
              </a:extLst>
            </p:cNvPr>
            <p:cNvSpPr/>
            <p:nvPr/>
          </p:nvSpPr>
          <p:spPr>
            <a:xfrm>
              <a:off x="2031359" y="256183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FC8E313E-217A-4CFD-9EDD-B8A33634C6CB}"/>
                </a:ext>
              </a:extLst>
            </p:cNvPr>
            <p:cNvSpPr/>
            <p:nvPr/>
          </p:nvSpPr>
          <p:spPr>
            <a:xfrm>
              <a:off x="6891598" y="25739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AA9799FB-3B0D-4DC1-A390-099816508F48}"/>
              </a:ext>
              <a:ext uri="{C183D7F6-B498-43B3-948B-1728B52AA6E4}">
                <adec:decorative xmlns:adec="http://schemas.microsoft.com/office/drawing/2017/decorative" val="1"/>
              </a:ext>
            </a:extLst>
          </p:cNvPr>
          <p:cNvGrpSpPr/>
          <p:nvPr/>
        </p:nvGrpSpPr>
        <p:grpSpPr>
          <a:xfrm>
            <a:off x="6092916" y="2573923"/>
            <a:ext cx="1624987" cy="3604683"/>
            <a:chOff x="6092916" y="2573923"/>
            <a:chExt cx="1624987" cy="3604683"/>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0" name="Rectangle 159">
              <a:extLst>
                <a:ext uri="{FF2B5EF4-FFF2-40B4-BE49-F238E27FC236}">
                  <a16:creationId xmlns:a16="http://schemas.microsoft.com/office/drawing/2014/main" id="{2F6C0412-856D-430A-BD68-5D9EA64928C1}"/>
                </a:ext>
              </a:extLst>
            </p:cNvPr>
            <p:cNvSpPr/>
            <p:nvPr/>
          </p:nvSpPr>
          <p:spPr>
            <a:xfrm>
              <a:off x="6092916" y="25739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E90248EE-D140-4BEC-A564-9FE53F9B35BB}"/>
              </a:ext>
              <a:ext uri="{C183D7F6-B498-43B3-948B-1728B52AA6E4}">
                <adec:decorative xmlns:adec="http://schemas.microsoft.com/office/drawing/2017/decorative" val="1"/>
              </a:ext>
            </a:extLst>
          </p:cNvPr>
          <p:cNvGrpSpPr/>
          <p:nvPr/>
        </p:nvGrpSpPr>
        <p:grpSpPr>
          <a:xfrm>
            <a:off x="5269520" y="2571749"/>
            <a:ext cx="3268434" cy="4134781"/>
            <a:chOff x="5269520" y="2571749"/>
            <a:chExt cx="3268434" cy="413478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9" name="Rectangle 158">
              <a:extLst>
                <a:ext uri="{FF2B5EF4-FFF2-40B4-BE49-F238E27FC236}">
                  <a16:creationId xmlns:a16="http://schemas.microsoft.com/office/drawing/2014/main" id="{72E18FF0-2C0C-46F3-BF3F-68D529DF86F4}"/>
                </a:ext>
              </a:extLst>
            </p:cNvPr>
            <p:cNvSpPr/>
            <p:nvPr/>
          </p:nvSpPr>
          <p:spPr>
            <a:xfrm>
              <a:off x="5269520" y="25717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8E3945CA-3D38-4064-A09D-6D49F24B91C2}"/>
                </a:ext>
              </a:extLst>
            </p:cNvPr>
            <p:cNvSpPr/>
            <p:nvPr/>
          </p:nvSpPr>
          <p:spPr>
            <a:xfrm>
              <a:off x="7714994" y="25739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78AECD4B-2120-4E5A-81AA-3E4AEB2F5651}"/>
              </a:ext>
              <a:ext uri="{C183D7F6-B498-43B3-948B-1728B52AA6E4}">
                <adec:decorative xmlns:adec="http://schemas.microsoft.com/office/drawing/2017/decorative" val="1"/>
              </a:ext>
            </a:extLst>
          </p:cNvPr>
          <p:cNvGrpSpPr/>
          <p:nvPr/>
        </p:nvGrpSpPr>
        <p:grpSpPr>
          <a:xfrm>
            <a:off x="2830651" y="1469598"/>
            <a:ext cx="6525088" cy="4709008"/>
            <a:chOff x="2830651" y="1469598"/>
            <a:chExt cx="6525088" cy="4709008"/>
          </a:xfrm>
        </p:grpSpPr>
        <p:sp>
          <p:nvSpPr>
            <p:cNvPr id="67" name="Rectangle 66">
              <a:extLst>
                <a:ext uri="{FF2B5EF4-FFF2-40B4-BE49-F238E27FC236}">
                  <a16:creationId xmlns:a16="http://schemas.microsoft.com/office/drawing/2014/main" id="{3DB87A90-CA18-4FE2-A2BD-DE42B6FF4B75}"/>
                </a:ext>
              </a:extLst>
            </p:cNvPr>
            <p:cNvSpPr/>
            <p:nvPr/>
          </p:nvSpPr>
          <p:spPr>
            <a:xfrm>
              <a:off x="2830651" y="146959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62" name="Rectangle 161">
              <a:extLst>
                <a:ext uri="{FF2B5EF4-FFF2-40B4-BE49-F238E27FC236}">
                  <a16:creationId xmlns:a16="http://schemas.microsoft.com/office/drawing/2014/main" id="{3433FF55-4675-4BC4-A357-71C17EB4B9E9}"/>
                </a:ext>
              </a:extLst>
            </p:cNvPr>
            <p:cNvSpPr/>
            <p:nvPr/>
          </p:nvSpPr>
          <p:spPr>
            <a:xfrm>
              <a:off x="8532779" y="25659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F9C4BC8D-9048-4C23-A108-3CD0516546D5}"/>
              </a:ext>
              <a:ext uri="{C183D7F6-B498-43B3-948B-1728B52AA6E4}">
                <adec:decorative xmlns:adec="http://schemas.microsoft.com/office/drawing/2017/decorative" val="1"/>
              </a:ext>
            </a:extLst>
          </p:cNvPr>
          <p:cNvGrpSpPr/>
          <p:nvPr/>
        </p:nvGrpSpPr>
        <p:grpSpPr>
          <a:xfrm>
            <a:off x="4452119" y="2564004"/>
            <a:ext cx="5714659" cy="3614602"/>
            <a:chOff x="4452119" y="2564004"/>
            <a:chExt cx="5714659" cy="3614602"/>
          </a:xfrm>
        </p:grpSpPr>
        <p:sp>
          <p:nvSpPr>
            <p:cNvPr id="157" name="Rectangle 156">
              <a:extLst>
                <a:ext uri="{FF2B5EF4-FFF2-40B4-BE49-F238E27FC236}">
                  <a16:creationId xmlns:a16="http://schemas.microsoft.com/office/drawing/2014/main" id="{C98CA033-1394-4447-B64D-95BC4D45021F}"/>
                </a:ext>
              </a:extLst>
            </p:cNvPr>
            <p:cNvSpPr/>
            <p:nvPr/>
          </p:nvSpPr>
          <p:spPr>
            <a:xfrm>
              <a:off x="4452119" y="25640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3" name="Rectangle 162">
              <a:extLst>
                <a:ext uri="{FF2B5EF4-FFF2-40B4-BE49-F238E27FC236}">
                  <a16:creationId xmlns:a16="http://schemas.microsoft.com/office/drawing/2014/main" id="{9D4FDF1C-550D-483E-B4A8-4D2A0E13E285}"/>
                </a:ext>
              </a:extLst>
            </p:cNvPr>
            <p:cNvSpPr/>
            <p:nvPr/>
          </p:nvSpPr>
          <p:spPr>
            <a:xfrm>
              <a:off x="9343818" y="25659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57090E5B-21DF-A857-9D86-45C1C9493D45}"/>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59</a:t>
            </a:r>
          </a:p>
        </p:txBody>
      </p:sp>
    </p:spTree>
    <p:extLst>
      <p:ext uri="{BB962C8B-B14F-4D97-AF65-F5344CB8AC3E}">
        <p14:creationId xmlns:p14="http://schemas.microsoft.com/office/powerpoint/2010/main" val="32326133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2" restart="whenNotActive" fill="hold" evtFilter="cancelBubble" nodeType="interactiveSeq">
                <p:stCondLst>
                  <p:cond evt="onClick" delay="0">
                    <p:tgtEl>
                      <p:spTgt spid="149"/>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87" restart="whenNotActive" fill="hold" evtFilter="cancelBubble" nodeType="interactiveSeq">
                <p:stCondLst>
                  <p:cond evt="onClick" delay="0">
                    <p:tgtEl>
                      <p:spTgt spid="2"/>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92" restart="whenNotActive" fill="hold" evtFilter="cancelBubble" nodeType="interactiveSeq">
                <p:stCondLst>
                  <p:cond evt="onClick" delay="0">
                    <p:tgtEl>
                      <p:spTgt spid="3"/>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7" restart="whenNotActive" fill="hold" evtFilter="cancelBubble" nodeType="interactiveSeq">
                <p:stCondLst>
                  <p:cond evt="onClick" delay="0">
                    <p:tgtEl>
                      <p:spTgt spid="5"/>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02" restart="whenNotActive" fill="hold" evtFilter="cancelBubble" nodeType="interactiveSeq">
                <p:stCondLst>
                  <p:cond evt="onClick" delay="0">
                    <p:tgtEl>
                      <p:spTgt spid="7"/>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7" restart="whenNotActive" fill="hold" evtFilter="cancelBubble" nodeType="interactiveSeq">
                <p:stCondLst>
                  <p:cond evt="onClick" delay="0">
                    <p:tgtEl>
                      <p:spTgt spid="8"/>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12" restart="whenNotActive" fill="hold" evtFilter="cancelBubble" nodeType="interactiveSeq">
                <p:stCondLst>
                  <p:cond evt="onClick" delay="0">
                    <p:tgtEl>
                      <p:spTgt spid="9"/>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7" restart="whenNotActive" fill="hold" evtFilter="cancelBubble" nodeType="interactiveSeq">
                <p:stCondLst>
                  <p:cond evt="onClick" delay="0">
                    <p:tgtEl>
                      <p:spTgt spid="10"/>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22" restart="whenNotActive" fill="hold" evtFilter="cancelBubble" nodeType="interactiveSeq">
                <p:stCondLst>
                  <p:cond evt="onClick" delay="0">
                    <p:tgtEl>
                      <p:spTgt spid="11"/>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7" restart="whenNotActive" fill="hold" evtFilter="cancelBubble" nodeType="interactiveSeq">
                <p:stCondLst>
                  <p:cond evt="onClick" delay="0">
                    <p:tgtEl>
                      <p:spTgt spid="12"/>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childTnLst>
        </p:cTn>
      </p:par>
    </p:tnLst>
    <p:bldLst>
      <p:bldP spid="126" grpId="0" animBg="1"/>
      <p:bldP spid="127" grpId="0" animBg="1"/>
      <p:bldP spid="128" grpId="0" animBg="1"/>
      <p:bldP spid="130" grpId="0" animBg="1"/>
      <p:bldP spid="131" grpId="0" animBg="1"/>
      <p:bldP spid="133" grpId="0" animBg="1"/>
      <p:bldP spid="134" grpId="0" animBg="1"/>
      <p:bldP spid="136" grpId="0" animBg="1"/>
      <p:bldP spid="137" grpId="0" animBg="1"/>
      <p:bldP spid="138" grpId="0" animBg="1"/>
      <p:bldP spid="139" grpId="0" animBg="1"/>
      <p:bldP spid="140" grpId="0" animBg="1"/>
      <p:bldP spid="141" grpId="0" animBg="1"/>
      <p:bldP spid="144" grpId="0"/>
      <p:bldP spid="145" grpId="0"/>
      <p:bldP spid="147" grpId="0"/>
      <p:bldP spid="149"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F</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grpSp>
        <p:nvGrpSpPr>
          <p:cNvPr id="3" name="Group 2">
            <a:extLst>
              <a:ext uri="{FF2B5EF4-FFF2-40B4-BE49-F238E27FC236}">
                <a16:creationId xmlns:a16="http://schemas.microsoft.com/office/drawing/2014/main" id="{D7A77D22-7C26-17B6-8F21-50F3E12FCE73}"/>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 TERM</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08ABA73E-0EF5-4EBE-A3D3-3B6DD14CC98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08EFD955-4B1B-16C8-3AFC-D38714D0D35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60</a:t>
            </a:r>
          </a:p>
        </p:txBody>
      </p:sp>
    </p:spTree>
    <p:extLst>
      <p:ext uri="{BB962C8B-B14F-4D97-AF65-F5344CB8AC3E}">
        <p14:creationId xmlns:p14="http://schemas.microsoft.com/office/powerpoint/2010/main" val="23418655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grpSp>
        <p:nvGrpSpPr>
          <p:cNvPr id="16" name="Group 15">
            <a:extLst>
              <a:ext uri="{FF2B5EF4-FFF2-40B4-BE49-F238E27FC236}">
                <a16:creationId xmlns:a16="http://schemas.microsoft.com/office/drawing/2014/main" id="{75458D41-755D-29BE-D470-E89D94DBDD72}"/>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3" name="Group 2">
            <a:extLst>
              <a:ext uri="{FF2B5EF4-FFF2-40B4-BE49-F238E27FC236}">
                <a16:creationId xmlns:a16="http://schemas.microsoft.com/office/drawing/2014/main" id="{76DDBD24-5136-4FD6-92F3-DDAAAD19A04B}"/>
              </a:ext>
              <a:ext uri="{C183D7F6-B498-43B3-948B-1728B52AA6E4}">
                <adec:decorative xmlns:adec="http://schemas.microsoft.com/office/drawing/2017/decorative" val="1"/>
              </a:ext>
            </a:extLst>
          </p:cNvPr>
          <p:cNvGrpSpPr/>
          <p:nvPr/>
        </p:nvGrpSpPr>
        <p:grpSpPr>
          <a:xfrm>
            <a:off x="3659570" y="1472859"/>
            <a:ext cx="2660625" cy="5233671"/>
            <a:chOff x="3659570" y="1472859"/>
            <a:chExt cx="2660625" cy="523367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72" name="Rectangle 71">
              <a:extLst>
                <a:ext uri="{FF2B5EF4-FFF2-40B4-BE49-F238E27FC236}">
                  <a16:creationId xmlns:a16="http://schemas.microsoft.com/office/drawing/2014/main" id="{D40E10A5-7BE1-441B-82B8-3114B9222902}"/>
                </a:ext>
              </a:extLst>
            </p:cNvPr>
            <p:cNvSpPr/>
            <p:nvPr/>
          </p:nvSpPr>
          <p:spPr>
            <a:xfrm>
              <a:off x="3659570"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520AC625-2545-4584-BF9E-AC32BF954A28}"/>
              </a:ext>
              <a:ext uri="{C183D7F6-B498-43B3-948B-1728B52AA6E4}">
                <adec:decorative xmlns:adec="http://schemas.microsoft.com/office/drawing/2017/decorative" val="1"/>
              </a:ext>
            </a:extLst>
          </p:cNvPr>
          <p:cNvGrpSpPr/>
          <p:nvPr/>
        </p:nvGrpSpPr>
        <p:grpSpPr>
          <a:xfrm>
            <a:off x="2848531" y="1470685"/>
            <a:ext cx="7200077" cy="4707921"/>
            <a:chOff x="2848531" y="1470685"/>
            <a:chExt cx="7200077" cy="4707921"/>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67" name="Rectangle 66">
              <a:extLst>
                <a:ext uri="{FF2B5EF4-FFF2-40B4-BE49-F238E27FC236}">
                  <a16:creationId xmlns:a16="http://schemas.microsoft.com/office/drawing/2014/main" id="{3DB87A90-CA18-4FE2-A2BD-DE42B6FF4B75}"/>
                </a:ext>
              </a:extLst>
            </p:cNvPr>
            <p:cNvSpPr/>
            <p:nvPr/>
          </p:nvSpPr>
          <p:spPr>
            <a:xfrm>
              <a:off x="2848531" y="147068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Rectangle 74">
              <a:extLst>
                <a:ext uri="{FF2B5EF4-FFF2-40B4-BE49-F238E27FC236}">
                  <a16:creationId xmlns:a16="http://schemas.microsoft.com/office/drawing/2014/main" id="{B9A88DF6-B21C-4FD3-8E0B-590C46973ECF}"/>
                </a:ext>
              </a:extLst>
            </p:cNvPr>
            <p:cNvSpPr/>
            <p:nvPr/>
          </p:nvSpPr>
          <p:spPr>
            <a:xfrm>
              <a:off x="6092687"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7" name="Group 6">
            <a:extLst>
              <a:ext uri="{FF2B5EF4-FFF2-40B4-BE49-F238E27FC236}">
                <a16:creationId xmlns:a16="http://schemas.microsoft.com/office/drawing/2014/main" id="{20647D4D-344A-4716-91AC-8E8BED9D1BB3}"/>
              </a:ext>
              <a:ext uri="{C183D7F6-B498-43B3-948B-1728B52AA6E4}">
                <adec:decorative xmlns:adec="http://schemas.microsoft.com/office/drawing/2017/decorative" val="1"/>
              </a:ext>
            </a:extLst>
          </p:cNvPr>
          <p:cNvGrpSpPr/>
          <p:nvPr/>
        </p:nvGrpSpPr>
        <p:grpSpPr>
          <a:xfrm>
            <a:off x="5281648" y="1472859"/>
            <a:ext cx="1970829" cy="5233671"/>
            <a:chOff x="5281648" y="1472859"/>
            <a:chExt cx="1970829" cy="5233671"/>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74" name="Rectangle 73">
              <a:extLst>
                <a:ext uri="{FF2B5EF4-FFF2-40B4-BE49-F238E27FC236}">
                  <a16:creationId xmlns:a16="http://schemas.microsoft.com/office/drawing/2014/main" id="{99EE31ED-B1ED-4184-8C56-594E9DA2E5FA}"/>
                </a:ext>
              </a:extLst>
            </p:cNvPr>
            <p:cNvSpPr/>
            <p:nvPr/>
          </p:nvSpPr>
          <p:spPr>
            <a:xfrm>
              <a:off x="5281648"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51C11B5E-CE25-4439-BF56-7B5D8CC2B259}"/>
              </a:ext>
              <a:ext uri="{C183D7F6-B498-43B3-948B-1728B52AA6E4}">
                <adec:decorative xmlns:adec="http://schemas.microsoft.com/office/drawing/2017/decorative" val="1"/>
              </a:ext>
            </a:extLst>
          </p:cNvPr>
          <p:cNvGrpSpPr/>
          <p:nvPr/>
        </p:nvGrpSpPr>
        <p:grpSpPr>
          <a:xfrm>
            <a:off x="4470609" y="1472859"/>
            <a:ext cx="4178146" cy="5233671"/>
            <a:chOff x="4470609" y="1472859"/>
            <a:chExt cx="4178146" cy="5233671"/>
          </a:xfrm>
        </p:grpSpPr>
        <p:sp>
          <p:nvSpPr>
            <p:cNvPr id="73" name="Rectangle 72">
              <a:extLst>
                <a:ext uri="{FF2B5EF4-FFF2-40B4-BE49-F238E27FC236}">
                  <a16:creationId xmlns:a16="http://schemas.microsoft.com/office/drawing/2014/main" id="{6974162A-29C2-4F76-9FAE-DF6BA418163F}"/>
                </a:ext>
              </a:extLst>
            </p:cNvPr>
            <p:cNvSpPr/>
            <p:nvPr/>
          </p:nvSpPr>
          <p:spPr>
            <a:xfrm>
              <a:off x="4470609" y="147285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SCHOLARSHIP</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3" name="Group 12">
            <a:extLst>
              <a:ext uri="{FF2B5EF4-FFF2-40B4-BE49-F238E27FC236}">
                <a16:creationId xmlns:a16="http://schemas.microsoft.com/office/drawing/2014/main" id="{C3B21998-2AD2-431E-B992-7ADCA348F4DC}"/>
              </a:ext>
              <a:ext uri="{C183D7F6-B498-43B3-948B-1728B52AA6E4}">
                <adec:decorative xmlns:adec="http://schemas.microsoft.com/office/drawing/2017/decorative" val="1"/>
              </a:ext>
            </a:extLst>
          </p:cNvPr>
          <p:cNvGrpSpPr/>
          <p:nvPr/>
        </p:nvGrpSpPr>
        <p:grpSpPr>
          <a:xfrm>
            <a:off x="5949072" y="2569439"/>
            <a:ext cx="1770048" cy="3609167"/>
            <a:chOff x="5949072" y="2569439"/>
            <a:chExt cx="1770048" cy="3609167"/>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24" name="Rectangle 123">
              <a:extLst>
                <a:ext uri="{FF2B5EF4-FFF2-40B4-BE49-F238E27FC236}">
                  <a16:creationId xmlns:a16="http://schemas.microsoft.com/office/drawing/2014/main" id="{6D107347-6C3B-4584-AC56-2C929F40448A}"/>
                </a:ext>
              </a:extLst>
            </p:cNvPr>
            <p:cNvSpPr/>
            <p:nvPr/>
          </p:nvSpPr>
          <p:spPr>
            <a:xfrm>
              <a:off x="6896160"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E71A767D-0675-4A6C-AFF2-99BBF2181DE6}"/>
              </a:ext>
              <a:ext uri="{C183D7F6-B498-43B3-948B-1728B52AA6E4}">
                <adec:decorative xmlns:adec="http://schemas.microsoft.com/office/drawing/2017/decorative" val="1"/>
              </a:ext>
            </a:extLst>
          </p:cNvPr>
          <p:cNvGrpSpPr/>
          <p:nvPr/>
        </p:nvGrpSpPr>
        <p:grpSpPr>
          <a:xfrm>
            <a:off x="8518238" y="2569439"/>
            <a:ext cx="1062799" cy="3609167"/>
            <a:chOff x="8518238" y="2569439"/>
            <a:chExt cx="1062799" cy="3609167"/>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57" name="Rectangle 156">
              <a:extLst>
                <a:ext uri="{FF2B5EF4-FFF2-40B4-BE49-F238E27FC236}">
                  <a16:creationId xmlns:a16="http://schemas.microsoft.com/office/drawing/2014/main" id="{A1DF775F-B21A-43BE-AA64-006FB0D7D951}"/>
                </a:ext>
              </a:extLst>
            </p:cNvPr>
            <p:cNvSpPr/>
            <p:nvPr/>
          </p:nvSpPr>
          <p:spPr>
            <a:xfrm>
              <a:off x="8518238"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E0C366BD-A56D-483C-814F-BE22FF2EA4F4}"/>
              </a:ext>
              <a:ext uri="{C183D7F6-B498-43B3-948B-1728B52AA6E4}">
                <adec:decorative xmlns:adec="http://schemas.microsoft.com/office/drawing/2017/decorative" val="1"/>
              </a:ext>
            </a:extLst>
          </p:cNvPr>
          <p:cNvGrpSpPr/>
          <p:nvPr/>
        </p:nvGrpSpPr>
        <p:grpSpPr>
          <a:xfrm>
            <a:off x="6880913" y="2569439"/>
            <a:ext cx="1649246" cy="3609167"/>
            <a:chOff x="6880913" y="2569439"/>
            <a:chExt cx="1649246" cy="3609167"/>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8" name="Rectangle 157">
              <a:extLst>
                <a:ext uri="{FF2B5EF4-FFF2-40B4-BE49-F238E27FC236}">
                  <a16:creationId xmlns:a16="http://schemas.microsoft.com/office/drawing/2014/main" id="{F1D4BB99-C914-4DB3-98A7-9D930B1FE723}"/>
                </a:ext>
              </a:extLst>
            </p:cNvPr>
            <p:cNvSpPr/>
            <p:nvPr/>
          </p:nvSpPr>
          <p:spPr>
            <a:xfrm>
              <a:off x="7707199"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DA2E0388-90FB-4B93-A32D-A52BC9E498A9}"/>
              </a:ext>
              <a:ext uri="{C183D7F6-B498-43B3-948B-1728B52AA6E4}">
                <adec:decorative xmlns:adec="http://schemas.microsoft.com/office/drawing/2017/decorative" val="1"/>
              </a:ext>
            </a:extLst>
          </p:cNvPr>
          <p:cNvGrpSpPr/>
          <p:nvPr/>
        </p:nvGrpSpPr>
        <p:grpSpPr>
          <a:xfrm>
            <a:off x="6906864" y="1462125"/>
            <a:ext cx="1290920" cy="5244405"/>
            <a:chOff x="6906864" y="1462125"/>
            <a:chExt cx="1290920" cy="5244405"/>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59" name="Rectangle 158">
              <a:extLst>
                <a:ext uri="{FF2B5EF4-FFF2-40B4-BE49-F238E27FC236}">
                  <a16:creationId xmlns:a16="http://schemas.microsoft.com/office/drawing/2014/main" id="{0601B90B-EE18-45F2-96A5-8B4D9359C27B}"/>
                </a:ext>
              </a:extLst>
            </p:cNvPr>
            <p:cNvSpPr/>
            <p:nvPr/>
          </p:nvSpPr>
          <p:spPr>
            <a:xfrm>
              <a:off x="6906864" y="146212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C812064B-9604-4871-B8D1-61D0DCE37989}"/>
              </a:ext>
              <a:ext uri="{C183D7F6-B498-43B3-948B-1728B52AA6E4}">
                <adec:decorative xmlns:adec="http://schemas.microsoft.com/office/drawing/2017/decorative" val="1"/>
              </a:ext>
            </a:extLst>
          </p:cNvPr>
          <p:cNvGrpSpPr/>
          <p:nvPr/>
        </p:nvGrpSpPr>
        <p:grpSpPr>
          <a:xfrm>
            <a:off x="7352143" y="1462125"/>
            <a:ext cx="1975045" cy="4716481"/>
            <a:chOff x="7352143" y="1462125"/>
            <a:chExt cx="1975045" cy="4716481"/>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0" name="Rectangle 159">
              <a:extLst>
                <a:ext uri="{FF2B5EF4-FFF2-40B4-BE49-F238E27FC236}">
                  <a16:creationId xmlns:a16="http://schemas.microsoft.com/office/drawing/2014/main" id="{A751D9A7-3DB9-4181-A34B-2F7A31608AC2}"/>
                </a:ext>
              </a:extLst>
            </p:cNvPr>
            <p:cNvSpPr/>
            <p:nvPr/>
          </p:nvSpPr>
          <p:spPr>
            <a:xfrm>
              <a:off x="8504228" y="146212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41BDD65-A4BD-4534-ABD7-8EFEF5107683}"/>
              </a:ext>
              <a:ext uri="{C183D7F6-B498-43B3-948B-1728B52AA6E4}">
                <adec:decorative xmlns:adec="http://schemas.microsoft.com/office/drawing/2017/decorative" val="1"/>
              </a:ext>
            </a:extLst>
          </p:cNvPr>
          <p:cNvGrpSpPr/>
          <p:nvPr/>
        </p:nvGrpSpPr>
        <p:grpSpPr>
          <a:xfrm>
            <a:off x="6085121" y="1462125"/>
            <a:ext cx="2455742" cy="4716481"/>
            <a:chOff x="6085121" y="1462125"/>
            <a:chExt cx="2455742" cy="4716481"/>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42D085D7-5BA9-4403-9501-DAEE226B7E7E}"/>
                </a:ext>
              </a:extLst>
            </p:cNvPr>
            <p:cNvSpPr/>
            <p:nvPr/>
          </p:nvSpPr>
          <p:spPr>
            <a:xfrm>
              <a:off x="6085121" y="25694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2F0DFA3A-9421-4B7F-AD52-8CCD469AB948}"/>
                </a:ext>
              </a:extLst>
            </p:cNvPr>
            <p:cNvSpPr/>
            <p:nvPr/>
          </p:nvSpPr>
          <p:spPr>
            <a:xfrm>
              <a:off x="7717903" y="146212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DB819E7C-89D9-44F9-B447-812C2C073D34}"/>
              </a:ext>
              <a:ext uri="{C183D7F6-B498-43B3-948B-1728B52AA6E4}">
                <adec:decorative xmlns:adec="http://schemas.microsoft.com/office/drawing/2017/decorative" val="1"/>
              </a:ext>
            </a:extLst>
          </p:cNvPr>
          <p:cNvGrpSpPr/>
          <p:nvPr/>
        </p:nvGrpSpPr>
        <p:grpSpPr>
          <a:xfrm>
            <a:off x="2853322" y="2567265"/>
            <a:ext cx="6263719" cy="4139265"/>
            <a:chOff x="2853322" y="2567265"/>
            <a:chExt cx="6263719" cy="4139265"/>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29" name="Rectangle 128">
              <a:extLst>
                <a:ext uri="{FF2B5EF4-FFF2-40B4-BE49-F238E27FC236}">
                  <a16:creationId xmlns:a16="http://schemas.microsoft.com/office/drawing/2014/main" id="{F81A6AE7-6127-46B8-829B-646B2084C6A6}"/>
                </a:ext>
              </a:extLst>
            </p:cNvPr>
            <p:cNvSpPr/>
            <p:nvPr/>
          </p:nvSpPr>
          <p:spPr>
            <a:xfrm>
              <a:off x="5274082" y="25672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7D86C774-C57A-49E2-B30D-96C71FC7DEC9}"/>
                </a:ext>
              </a:extLst>
            </p:cNvPr>
            <p:cNvSpPr/>
            <p:nvPr/>
          </p:nvSpPr>
          <p:spPr>
            <a:xfrm>
              <a:off x="2853322" y="25737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C6ED779D-308A-4918-9000-79B9ADCB7901}"/>
              </a:ext>
              <a:ext uri="{C183D7F6-B498-43B3-948B-1728B52AA6E4}">
                <adec:decorative xmlns:adec="http://schemas.microsoft.com/office/drawing/2017/decorative" val="1"/>
              </a:ext>
            </a:extLst>
          </p:cNvPr>
          <p:cNvGrpSpPr/>
          <p:nvPr/>
        </p:nvGrpSpPr>
        <p:grpSpPr>
          <a:xfrm>
            <a:off x="3664361" y="2575961"/>
            <a:ext cx="3139855" cy="4130569"/>
            <a:chOff x="3664361" y="2575961"/>
            <a:chExt cx="3139855" cy="4130569"/>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63" name="Rectangle 162">
              <a:extLst>
                <a:ext uri="{FF2B5EF4-FFF2-40B4-BE49-F238E27FC236}">
                  <a16:creationId xmlns:a16="http://schemas.microsoft.com/office/drawing/2014/main" id="{1C2E7E7B-AB28-4C4C-B1FF-96A7E69ACAA5}"/>
                </a:ext>
              </a:extLst>
            </p:cNvPr>
            <p:cNvSpPr/>
            <p:nvPr/>
          </p:nvSpPr>
          <p:spPr>
            <a:xfrm>
              <a:off x="3664361" y="25759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FF568807-5F46-F9E1-5694-CF0C85D7C58C}"/>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61</a:t>
            </a:r>
          </a:p>
        </p:txBody>
      </p:sp>
    </p:spTree>
    <p:extLst>
      <p:ext uri="{BB962C8B-B14F-4D97-AF65-F5344CB8AC3E}">
        <p14:creationId xmlns:p14="http://schemas.microsoft.com/office/powerpoint/2010/main" val="31759179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4"/>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27" restart="whenNotActive" fill="hold" evtFilter="cancelBubble" nodeType="interactiveSeq">
                <p:stCondLst>
                  <p:cond evt="onClick" delay="0">
                    <p:tgtEl>
                      <p:spTgt spid="136"/>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32" restart="whenNotActive" fill="hold" evtFilter="cancelBubble" nodeType="interactiveSeq">
                <p:stCondLst>
                  <p:cond evt="onClick" delay="0">
                    <p:tgtEl>
                      <p:spTgt spid="137"/>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37" restart="whenNotActive" fill="hold" evtFilter="cancelBubble" nodeType="interactiveSeq">
                <p:stCondLst>
                  <p:cond evt="onClick" delay="0">
                    <p:tgtEl>
                      <p:spTgt spid="13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2" restart="whenNotActive" fill="hold" evtFilter="cancelBubble" nodeType="interactiveSeq">
                <p:stCondLst>
                  <p:cond evt="onClick" delay="0">
                    <p:tgtEl>
                      <p:spTgt spid="13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7" restart="whenNotActive" fill="hold" evtFilter="cancelBubble" nodeType="interactiveSeq">
                <p:stCondLst>
                  <p:cond evt="onClick" delay="0">
                    <p:tgtEl>
                      <p:spTgt spid="14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2" restart="whenNotActive" fill="hold" evtFilter="cancelBubble" nodeType="interactiveSeq">
                <p:stCondLst>
                  <p:cond evt="onClick" delay="0">
                    <p:tgtEl>
                      <p:spTgt spid="14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7" restart="whenNotActive" fill="hold" evtFilter="cancelBubble" nodeType="interactiveSeq">
                <p:stCondLst>
                  <p:cond evt="onClick" delay="0">
                    <p:tgtEl>
                      <p:spTgt spid="144"/>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2" restart="whenNotActive" fill="hold" evtFilter="cancelBubble" nodeType="interactiveSeq">
                <p:stCondLst>
                  <p:cond evt="onClick" delay="0">
                    <p:tgtEl>
                      <p:spTgt spid="147"/>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7" restart="whenNotActive" fill="hold" evtFilter="cancelBubble" nodeType="interactiveSeq">
                <p:stCondLst>
                  <p:cond evt="onClick" delay="0">
                    <p:tgtEl>
                      <p:spTgt spid="3"/>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2" restart="whenNotActive" fill="hold" evtFilter="cancelBubble" nodeType="interactiveSeq">
                <p:stCondLst>
                  <p:cond evt="onClick" delay="0">
                    <p:tgtEl>
                      <p:spTgt spid="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6" grpId="0" animBg="1"/>
      <p:bldP spid="128" grpId="0" animBg="1"/>
      <p:bldP spid="130" grpId="0" animBg="1"/>
      <p:bldP spid="131" grpId="0" animBg="1"/>
      <p:bldP spid="134" grpId="0" animBg="1"/>
      <p:bldP spid="136" grpId="0" animBg="1"/>
      <p:bldP spid="137" grpId="0" animBg="1"/>
      <p:bldP spid="138" grpId="0" animBg="1"/>
      <p:bldP spid="139" grpId="0" animBg="1"/>
      <p:bldP spid="140" grpId="0" animBg="1"/>
      <p:bldP spid="141" grpId="0" animBg="1"/>
      <p:bldP spid="142" grpId="0"/>
      <p:bldP spid="144" grpId="0"/>
      <p:bldP spid="147"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grpSp>
        <p:nvGrpSpPr>
          <p:cNvPr id="3" name="Group 2">
            <a:extLst>
              <a:ext uri="{FF2B5EF4-FFF2-40B4-BE49-F238E27FC236}">
                <a16:creationId xmlns:a16="http://schemas.microsoft.com/office/drawing/2014/main" id="{1F09A8A1-AE9A-E375-FEF7-E122BF314B89}"/>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SCHOLARSHIP</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6BD42BC9-50E7-42E3-852B-F93B6504254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3FD1E22A-4954-F57F-7616-B7399165B599}"/>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62</a:t>
            </a:r>
          </a:p>
        </p:txBody>
      </p:sp>
    </p:spTree>
    <p:extLst>
      <p:ext uri="{BB962C8B-B14F-4D97-AF65-F5344CB8AC3E}">
        <p14:creationId xmlns:p14="http://schemas.microsoft.com/office/powerpoint/2010/main" val="16507259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grpSp>
        <p:nvGrpSpPr>
          <p:cNvPr id="16" name="Group 15">
            <a:extLst>
              <a:ext uri="{FF2B5EF4-FFF2-40B4-BE49-F238E27FC236}">
                <a16:creationId xmlns:a16="http://schemas.microsoft.com/office/drawing/2014/main" id="{3F94A6E8-AF99-82AF-30C5-C40D48CA1782}"/>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2" name="Group 1">
            <a:extLst>
              <a:ext uri="{FF2B5EF4-FFF2-40B4-BE49-F238E27FC236}">
                <a16:creationId xmlns:a16="http://schemas.microsoft.com/office/drawing/2014/main" id="{296147CC-D539-4DCB-B637-25535AB29087}"/>
              </a:ext>
              <a:ext uri="{C183D7F6-B498-43B3-948B-1728B52AA6E4}">
                <adec:decorative xmlns:adec="http://schemas.microsoft.com/office/drawing/2017/decorative" val="1"/>
              </a:ext>
            </a:extLst>
          </p:cNvPr>
          <p:cNvGrpSpPr/>
          <p:nvPr/>
        </p:nvGrpSpPr>
        <p:grpSpPr>
          <a:xfrm>
            <a:off x="2013652" y="1468861"/>
            <a:ext cx="5233021" cy="4709745"/>
            <a:chOff x="2013652" y="1468861"/>
            <a:chExt cx="5233021" cy="4709745"/>
          </a:xfrm>
        </p:grpSpPr>
        <p:sp>
          <p:nvSpPr>
            <p:cNvPr id="67" name="Rectangle 66">
              <a:extLst>
                <a:ext uri="{FF2B5EF4-FFF2-40B4-BE49-F238E27FC236}">
                  <a16:creationId xmlns:a16="http://schemas.microsoft.com/office/drawing/2014/main" id="{3DB87A90-CA18-4FE2-A2BD-DE42B6FF4B75}"/>
                </a:ext>
              </a:extLst>
            </p:cNvPr>
            <p:cNvSpPr/>
            <p:nvPr/>
          </p:nvSpPr>
          <p:spPr>
            <a:xfrm>
              <a:off x="2013652"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nvGrpSpPr>
          <p:cNvPr id="3" name="Group 2">
            <a:extLst>
              <a:ext uri="{FF2B5EF4-FFF2-40B4-BE49-F238E27FC236}">
                <a16:creationId xmlns:a16="http://schemas.microsoft.com/office/drawing/2014/main" id="{73C30F8C-0CA7-497B-AC78-032BD02D7E65}"/>
              </a:ext>
              <a:ext uri="{C183D7F6-B498-43B3-948B-1728B52AA6E4}">
                <adec:decorative xmlns:adec="http://schemas.microsoft.com/office/drawing/2017/decorative" val="1"/>
              </a:ext>
            </a:extLst>
          </p:cNvPr>
          <p:cNvGrpSpPr/>
          <p:nvPr/>
        </p:nvGrpSpPr>
        <p:grpSpPr>
          <a:xfrm>
            <a:off x="2824691" y="1471035"/>
            <a:ext cx="3979525" cy="5235495"/>
            <a:chOff x="2824691" y="1471035"/>
            <a:chExt cx="3979525" cy="5235495"/>
          </a:xfrm>
        </p:grpSpPr>
        <p:sp>
          <p:nvSpPr>
            <p:cNvPr id="72" name="Rectangle 71">
              <a:extLst>
                <a:ext uri="{FF2B5EF4-FFF2-40B4-BE49-F238E27FC236}">
                  <a16:creationId xmlns:a16="http://schemas.microsoft.com/office/drawing/2014/main" id="{D40E10A5-7BE1-441B-82B8-3114B9222902}"/>
                </a:ext>
              </a:extLst>
            </p:cNvPr>
            <p:cNvSpPr/>
            <p:nvPr/>
          </p:nvSpPr>
          <p:spPr>
            <a:xfrm>
              <a:off x="282469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grpSp>
        <p:nvGrpSpPr>
          <p:cNvPr id="5" name="Group 4">
            <a:extLst>
              <a:ext uri="{FF2B5EF4-FFF2-40B4-BE49-F238E27FC236}">
                <a16:creationId xmlns:a16="http://schemas.microsoft.com/office/drawing/2014/main" id="{72BA41B5-F07E-4AE9-8BED-D16098FED64E}"/>
              </a:ext>
              <a:ext uri="{C183D7F6-B498-43B3-948B-1728B52AA6E4}">
                <adec:decorative xmlns:adec="http://schemas.microsoft.com/office/drawing/2017/decorative" val="1"/>
              </a:ext>
            </a:extLst>
          </p:cNvPr>
          <p:cNvGrpSpPr/>
          <p:nvPr/>
        </p:nvGrpSpPr>
        <p:grpSpPr>
          <a:xfrm>
            <a:off x="3635730" y="1471035"/>
            <a:ext cx="7810586" cy="4707571"/>
            <a:chOff x="3635730" y="1471035"/>
            <a:chExt cx="7810586" cy="4707571"/>
          </a:xfrm>
        </p:grpSpPr>
        <p:sp>
          <p:nvSpPr>
            <p:cNvPr id="73" name="Rectangle 72">
              <a:extLst>
                <a:ext uri="{FF2B5EF4-FFF2-40B4-BE49-F238E27FC236}">
                  <a16:creationId xmlns:a16="http://schemas.microsoft.com/office/drawing/2014/main" id="{6974162A-29C2-4F76-9FAE-DF6BA418163F}"/>
                </a:ext>
              </a:extLst>
            </p:cNvPr>
            <p:cNvSpPr/>
            <p:nvPr/>
          </p:nvSpPr>
          <p:spPr>
            <a:xfrm>
              <a:off x="363573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74" name="Rectangle 73">
              <a:extLst>
                <a:ext uri="{FF2B5EF4-FFF2-40B4-BE49-F238E27FC236}">
                  <a16:creationId xmlns:a16="http://schemas.microsoft.com/office/drawing/2014/main" id="{99EE31ED-B1ED-4184-8C56-594E9DA2E5FA}"/>
                </a:ext>
              </a:extLst>
            </p:cNvPr>
            <p:cNvSpPr/>
            <p:nvPr/>
          </p:nvSpPr>
          <p:spPr>
            <a:xfrm>
              <a:off x="4446769"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TYPES OF INSTITUTIONS</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10" name="Group 9">
            <a:extLst>
              <a:ext uri="{FF2B5EF4-FFF2-40B4-BE49-F238E27FC236}">
                <a16:creationId xmlns:a16="http://schemas.microsoft.com/office/drawing/2014/main" id="{17F61404-8B22-411D-A8D5-CB402C84FD54}"/>
              </a:ext>
              <a:ext uri="{C183D7F6-B498-43B3-948B-1728B52AA6E4}">
                <adec:decorative xmlns:adec="http://schemas.microsoft.com/office/drawing/2017/decorative" val="1"/>
              </a:ext>
            </a:extLst>
          </p:cNvPr>
          <p:cNvGrpSpPr/>
          <p:nvPr/>
        </p:nvGrpSpPr>
        <p:grpSpPr>
          <a:xfrm>
            <a:off x="1213225" y="2569402"/>
            <a:ext cx="8369957" cy="4137128"/>
            <a:chOff x="1213225" y="2569402"/>
            <a:chExt cx="8369957" cy="4137128"/>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24" name="Rectangle 123">
              <a:extLst>
                <a:ext uri="{FF2B5EF4-FFF2-40B4-BE49-F238E27FC236}">
                  <a16:creationId xmlns:a16="http://schemas.microsoft.com/office/drawing/2014/main" id="{1B03E6E5-ABBF-4777-B1C9-68183A57A65F}"/>
                </a:ext>
              </a:extLst>
            </p:cNvPr>
            <p:cNvSpPr/>
            <p:nvPr/>
          </p:nvSpPr>
          <p:spPr>
            <a:xfrm>
              <a:off x="1213225" y="25694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A41FB7D4-5C06-465B-AF86-9C5411AAC402}"/>
              </a:ext>
              <a:ext uri="{C183D7F6-B498-43B3-948B-1728B52AA6E4}">
                <adec:decorative xmlns:adec="http://schemas.microsoft.com/office/drawing/2017/decorative" val="1"/>
              </a:ext>
            </a:extLst>
          </p:cNvPr>
          <p:cNvGrpSpPr/>
          <p:nvPr/>
        </p:nvGrpSpPr>
        <p:grpSpPr>
          <a:xfrm>
            <a:off x="2024264" y="2571576"/>
            <a:ext cx="4295931" cy="4134954"/>
            <a:chOff x="2024264" y="2571576"/>
            <a:chExt cx="4295931" cy="4134954"/>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29" name="Rectangle 128">
              <a:extLst>
                <a:ext uri="{FF2B5EF4-FFF2-40B4-BE49-F238E27FC236}">
                  <a16:creationId xmlns:a16="http://schemas.microsoft.com/office/drawing/2014/main" id="{C8E261B9-4283-4461-9D36-BD706930F677}"/>
                </a:ext>
              </a:extLst>
            </p:cNvPr>
            <p:cNvSpPr/>
            <p:nvPr/>
          </p:nvSpPr>
          <p:spPr>
            <a:xfrm>
              <a:off x="2024264"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47E5A5A0-308B-4268-B432-F835FE577ADD}"/>
              </a:ext>
              <a:ext uri="{C183D7F6-B498-43B3-948B-1728B52AA6E4}">
                <adec:decorative xmlns:adec="http://schemas.microsoft.com/office/drawing/2017/decorative" val="1"/>
              </a:ext>
            </a:extLst>
          </p:cNvPr>
          <p:cNvGrpSpPr/>
          <p:nvPr/>
        </p:nvGrpSpPr>
        <p:grpSpPr>
          <a:xfrm>
            <a:off x="3646342" y="2571576"/>
            <a:ext cx="6402981" cy="4134954"/>
            <a:chOff x="3646342" y="2571576"/>
            <a:chExt cx="6402981" cy="4134954"/>
          </a:xfrm>
        </p:grpSpPr>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57" name="Rectangle 156">
              <a:extLst>
                <a:ext uri="{FF2B5EF4-FFF2-40B4-BE49-F238E27FC236}">
                  <a16:creationId xmlns:a16="http://schemas.microsoft.com/office/drawing/2014/main" id="{FACD0882-7AE0-4CC7-B52B-9FA5D006B464}"/>
                </a:ext>
              </a:extLst>
            </p:cNvPr>
            <p:cNvSpPr/>
            <p:nvPr/>
          </p:nvSpPr>
          <p:spPr>
            <a:xfrm>
              <a:off x="3646342"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EABD4995-28C0-4818-9D7F-4C2934F1714B}"/>
              </a:ext>
              <a:ext uri="{C183D7F6-B498-43B3-948B-1728B52AA6E4}">
                <adec:decorative xmlns:adec="http://schemas.microsoft.com/office/drawing/2017/decorative" val="1"/>
              </a:ext>
            </a:extLst>
          </p:cNvPr>
          <p:cNvGrpSpPr/>
          <p:nvPr/>
        </p:nvGrpSpPr>
        <p:grpSpPr>
          <a:xfrm>
            <a:off x="6086292" y="1475420"/>
            <a:ext cx="3030034" cy="4703186"/>
            <a:chOff x="6086292" y="1475420"/>
            <a:chExt cx="3030034" cy="4703186"/>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58" name="Rectangle 157">
              <a:extLst>
                <a:ext uri="{FF2B5EF4-FFF2-40B4-BE49-F238E27FC236}">
                  <a16:creationId xmlns:a16="http://schemas.microsoft.com/office/drawing/2014/main" id="{38DEF816-CE10-41F1-B0A3-5A6B0D0499B0}"/>
                </a:ext>
              </a:extLst>
            </p:cNvPr>
            <p:cNvSpPr/>
            <p:nvPr/>
          </p:nvSpPr>
          <p:spPr>
            <a:xfrm>
              <a:off x="6086292" y="14754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B6773013-381C-4180-BF31-01D31B36C860}"/>
              </a:ext>
              <a:ext uri="{C183D7F6-B498-43B3-948B-1728B52AA6E4}">
                <adec:decorative xmlns:adec="http://schemas.microsoft.com/office/drawing/2017/decorative" val="1"/>
              </a:ext>
            </a:extLst>
          </p:cNvPr>
          <p:cNvGrpSpPr/>
          <p:nvPr/>
        </p:nvGrpSpPr>
        <p:grpSpPr>
          <a:xfrm>
            <a:off x="5257805" y="2566878"/>
            <a:ext cx="2939979" cy="4139652"/>
            <a:chOff x="5257805" y="2566878"/>
            <a:chExt cx="2939979" cy="4139652"/>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2" name="Rectangle 161">
              <a:extLst>
                <a:ext uri="{FF2B5EF4-FFF2-40B4-BE49-F238E27FC236}">
                  <a16:creationId xmlns:a16="http://schemas.microsoft.com/office/drawing/2014/main" id="{4B437F7F-CFD6-4F7F-B75D-51A54A033AA1}"/>
                </a:ext>
              </a:extLst>
            </p:cNvPr>
            <p:cNvSpPr/>
            <p:nvPr/>
          </p:nvSpPr>
          <p:spPr>
            <a:xfrm>
              <a:off x="5257805" y="256687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61022597-B238-4C99-ACB2-406D9369F31A}"/>
              </a:ext>
              <a:ext uri="{C183D7F6-B498-43B3-948B-1728B52AA6E4}">
                <adec:decorative xmlns:adec="http://schemas.microsoft.com/office/drawing/2017/decorative" val="1"/>
              </a:ext>
            </a:extLst>
          </p:cNvPr>
          <p:cNvGrpSpPr/>
          <p:nvPr/>
        </p:nvGrpSpPr>
        <p:grpSpPr>
          <a:xfrm>
            <a:off x="7690922" y="2569052"/>
            <a:ext cx="1426119" cy="4137478"/>
            <a:chOff x="7690922" y="2569052"/>
            <a:chExt cx="1426119" cy="413747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64" name="Rectangle 163">
              <a:extLst>
                <a:ext uri="{FF2B5EF4-FFF2-40B4-BE49-F238E27FC236}">
                  <a16:creationId xmlns:a16="http://schemas.microsoft.com/office/drawing/2014/main" id="{DFB3D650-295D-4374-B248-0F5276B2D920}"/>
                </a:ext>
              </a:extLst>
            </p:cNvPr>
            <p:cNvSpPr/>
            <p:nvPr/>
          </p:nvSpPr>
          <p:spPr>
            <a:xfrm>
              <a:off x="769092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6DDE81D8-D8F2-40F7-8639-8DA1AE80B8F1}"/>
              </a:ext>
              <a:ext uri="{C183D7F6-B498-43B3-948B-1728B52AA6E4}">
                <adec:decorative xmlns:adec="http://schemas.microsoft.com/office/drawing/2017/decorative" val="1"/>
              </a:ext>
            </a:extLst>
          </p:cNvPr>
          <p:cNvGrpSpPr/>
          <p:nvPr/>
        </p:nvGrpSpPr>
        <p:grpSpPr>
          <a:xfrm>
            <a:off x="2835303" y="2569052"/>
            <a:ext cx="7213305" cy="3609554"/>
            <a:chOff x="2835303" y="2569052"/>
            <a:chExt cx="7213305" cy="3609554"/>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90" name="Rectangle 89">
              <a:extLst>
                <a:ext uri="{FF2B5EF4-FFF2-40B4-BE49-F238E27FC236}">
                  <a16:creationId xmlns:a16="http://schemas.microsoft.com/office/drawing/2014/main" id="{43859C85-C890-4196-B04C-95CDA2050A2E}"/>
                </a:ext>
              </a:extLst>
            </p:cNvPr>
            <p:cNvSpPr/>
            <p:nvPr/>
          </p:nvSpPr>
          <p:spPr>
            <a:xfrm>
              <a:off x="2835303"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94069417-B5B2-41F6-9F54-A08EEBB74016}"/>
                </a:ext>
              </a:extLst>
            </p:cNvPr>
            <p:cNvSpPr/>
            <p:nvPr/>
          </p:nvSpPr>
          <p:spPr>
            <a:xfrm>
              <a:off x="6879883"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D9FEFDB6-45CD-4556-B6F7-0BBAAC48A4B8}"/>
                </a:ext>
              </a:extLst>
            </p:cNvPr>
            <p:cNvSpPr/>
            <p:nvPr/>
          </p:nvSpPr>
          <p:spPr>
            <a:xfrm>
              <a:off x="8501961"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97E9C848-25BB-42A1-82DA-DA307ADABEA8}"/>
              </a:ext>
              <a:ext uri="{C183D7F6-B498-43B3-948B-1728B52AA6E4}">
                <adec:decorative xmlns:adec="http://schemas.microsoft.com/office/drawing/2017/decorative" val="1"/>
              </a:ext>
            </a:extLst>
          </p:cNvPr>
          <p:cNvGrpSpPr/>
          <p:nvPr/>
        </p:nvGrpSpPr>
        <p:grpSpPr>
          <a:xfrm>
            <a:off x="4457381" y="1471035"/>
            <a:ext cx="5693598" cy="4707571"/>
            <a:chOff x="4457381" y="1471035"/>
            <a:chExt cx="5693598" cy="4707571"/>
          </a:xfrm>
        </p:grpSpPr>
        <p:sp>
          <p:nvSpPr>
            <p:cNvPr id="75" name="Rectangle 74">
              <a:extLst>
                <a:ext uri="{FF2B5EF4-FFF2-40B4-BE49-F238E27FC236}">
                  <a16:creationId xmlns:a16="http://schemas.microsoft.com/office/drawing/2014/main" id="{B9A88DF6-B21C-4FD3-8E0B-590C46973ECF}"/>
                </a:ext>
              </a:extLst>
            </p:cNvPr>
            <p:cNvSpPr/>
            <p:nvPr/>
          </p:nvSpPr>
          <p:spPr>
            <a:xfrm>
              <a:off x="5257808"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83F898F0-8625-49D4-9D67-64E590206526}"/>
                </a:ext>
              </a:extLst>
            </p:cNvPr>
            <p:cNvSpPr/>
            <p:nvPr/>
          </p:nvSpPr>
          <p:spPr>
            <a:xfrm>
              <a:off x="4457381" y="25715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0" name="Rectangle 159">
              <a:extLst>
                <a:ext uri="{FF2B5EF4-FFF2-40B4-BE49-F238E27FC236}">
                  <a16:creationId xmlns:a16="http://schemas.microsoft.com/office/drawing/2014/main" id="{D29878A1-4EB7-40B8-BDB0-E22461063F02}"/>
                </a:ext>
              </a:extLst>
            </p:cNvPr>
            <p:cNvSpPr/>
            <p:nvPr/>
          </p:nvSpPr>
          <p:spPr>
            <a:xfrm>
              <a:off x="6884974" y="14754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C17047FA-696C-421C-87DF-38D4A4A01770}"/>
                </a:ext>
              </a:extLst>
            </p:cNvPr>
            <p:cNvSpPr/>
            <p:nvPr/>
          </p:nvSpPr>
          <p:spPr>
            <a:xfrm>
              <a:off x="9328019" y="257270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87388952-CCC6-45D7-B031-47D0CB08D10F}"/>
              </a:ext>
              <a:ext uri="{C183D7F6-B498-43B3-948B-1728B52AA6E4}">
                <adec:decorative xmlns:adec="http://schemas.microsoft.com/office/drawing/2017/decorative" val="1"/>
              </a:ext>
            </a:extLst>
          </p:cNvPr>
          <p:cNvGrpSpPr/>
          <p:nvPr/>
        </p:nvGrpSpPr>
        <p:grpSpPr>
          <a:xfrm>
            <a:off x="6068844" y="1475420"/>
            <a:ext cx="4893174" cy="5231110"/>
            <a:chOff x="6068844" y="1475420"/>
            <a:chExt cx="4893174" cy="5231110"/>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9" name="Rectangle 158">
              <a:extLst>
                <a:ext uri="{FF2B5EF4-FFF2-40B4-BE49-F238E27FC236}">
                  <a16:creationId xmlns:a16="http://schemas.microsoft.com/office/drawing/2014/main" id="{6703C3B8-E404-49BE-A6B5-288F862666B0}"/>
                </a:ext>
              </a:extLst>
            </p:cNvPr>
            <p:cNvSpPr/>
            <p:nvPr/>
          </p:nvSpPr>
          <p:spPr>
            <a:xfrm>
              <a:off x="7708370" y="14754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B36B7CD7-7D35-43B4-8AC7-0C33A2E65366}"/>
                </a:ext>
              </a:extLst>
            </p:cNvPr>
            <p:cNvSpPr/>
            <p:nvPr/>
          </p:nvSpPr>
          <p:spPr>
            <a:xfrm>
              <a:off x="6068844"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1F5D3DEF-7BBB-4DD8-8BA3-FF24B4801F82}"/>
                </a:ext>
              </a:extLst>
            </p:cNvPr>
            <p:cNvSpPr/>
            <p:nvPr/>
          </p:nvSpPr>
          <p:spPr>
            <a:xfrm>
              <a:off x="10139058" y="257270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CF998FB8-CF06-D1D8-4093-4B183BDC9C8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63</a:t>
            </a:r>
          </a:p>
        </p:txBody>
      </p:sp>
    </p:spTree>
    <p:extLst>
      <p:ext uri="{BB962C8B-B14F-4D97-AF65-F5344CB8AC3E}">
        <p14:creationId xmlns:p14="http://schemas.microsoft.com/office/powerpoint/2010/main" val="20337019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8"/>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37" restart="whenNotActive" fill="hold" evtFilter="cancelBubble" nodeType="interactiveSeq">
                <p:stCondLst>
                  <p:cond evt="onClick" delay="0">
                    <p:tgtEl>
                      <p:spTgt spid="13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42" restart="whenNotActive" fill="hold" evtFilter="cancelBubble" nodeType="interactiveSeq">
                <p:stCondLst>
                  <p:cond evt="onClick" delay="0">
                    <p:tgtEl>
                      <p:spTgt spid="140"/>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47" restart="whenNotActive" fill="hold" evtFilter="cancelBubble" nodeType="interactiveSeq">
                <p:stCondLst>
                  <p:cond evt="onClick" delay="0">
                    <p:tgtEl>
                      <p:spTgt spid="141"/>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52" restart="whenNotActive" fill="hold" evtFilter="cancelBubble" nodeType="interactiveSeq">
                <p:stCondLst>
                  <p:cond evt="onClick" delay="0">
                    <p:tgtEl>
                      <p:spTgt spid="144"/>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57" restart="whenNotActive" fill="hold" evtFilter="cancelBubble" nodeType="interactiveSeq">
                <p:stCondLst>
                  <p:cond evt="onClick" delay="0">
                    <p:tgtEl>
                      <p:spTgt spid="145"/>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2" restart="whenNotActive" fill="hold" evtFilter="cancelBubble" nodeType="interactiveSeq">
                <p:stCondLst>
                  <p:cond evt="onClick" delay="0">
                    <p:tgtEl>
                      <p:spTgt spid="146"/>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7" restart="whenNotActive" fill="hold" evtFilter="cancelBubble" nodeType="interactiveSeq">
                <p:stCondLst>
                  <p:cond evt="onClick" delay="0">
                    <p:tgtEl>
                      <p:spTgt spid="3"/>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2" restart="whenNotActive" fill="hold" evtFilter="cancelBubble" nodeType="interactiveSeq">
                <p:stCondLst>
                  <p:cond evt="onClick" delay="0">
                    <p:tgtEl>
                      <p:spTgt spid="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5" grpId="0" animBg="1"/>
      <p:bldP spid="128" grpId="0" animBg="1"/>
      <p:bldP spid="130" grpId="0" animBg="1"/>
      <p:bldP spid="131" grpId="0" animBg="1"/>
      <p:bldP spid="133" grpId="0" animBg="1"/>
      <p:bldP spid="134" grpId="0" animBg="1"/>
      <p:bldP spid="138" grpId="0" animBg="1"/>
      <p:bldP spid="139" grpId="0" animBg="1"/>
      <p:bldP spid="140" grpId="0" animBg="1"/>
      <p:bldP spid="141" grpId="0" animBg="1"/>
      <p:bldP spid="142" grpId="0"/>
      <p:bldP spid="144" grpId="0"/>
      <p:bldP spid="145" grpId="0"/>
      <p:bldP spid="146"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&amp;</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V</a:t>
            </a:r>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grpSp>
        <p:nvGrpSpPr>
          <p:cNvPr id="3" name="Group 2">
            <a:extLst>
              <a:ext uri="{FF2B5EF4-FFF2-40B4-BE49-F238E27FC236}">
                <a16:creationId xmlns:a16="http://schemas.microsoft.com/office/drawing/2014/main" id="{C0CB709B-4BA2-CDB4-078A-EB5AFCA3A903}"/>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TYPES OF INSTITUTIONS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395408ED-C723-484B-B891-A25E42E7F4C6}"/>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65A51A98-AC6F-30AF-CFF4-58F376486D44}"/>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64</a:t>
            </a:r>
          </a:p>
        </p:txBody>
      </p:sp>
    </p:spTree>
    <p:extLst>
      <p:ext uri="{BB962C8B-B14F-4D97-AF65-F5344CB8AC3E}">
        <p14:creationId xmlns:p14="http://schemas.microsoft.com/office/powerpoint/2010/main" val="359473146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grpSp>
        <p:nvGrpSpPr>
          <p:cNvPr id="11" name="Group 10">
            <a:extLst>
              <a:ext uri="{FF2B5EF4-FFF2-40B4-BE49-F238E27FC236}">
                <a16:creationId xmlns:a16="http://schemas.microsoft.com/office/drawing/2014/main" id="{B3B4A618-EDA1-BE5A-9C14-434ECCA222A9}"/>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8D6E99F4-39A2-4078-AC0D-0EC6FEC05263}"/>
              </a:ext>
              <a:ext uri="{C183D7F6-B498-43B3-948B-1728B52AA6E4}">
                <adec:decorative xmlns:adec="http://schemas.microsoft.com/office/drawing/2017/decorative" val="1"/>
              </a:ext>
            </a:extLst>
          </p:cNvPr>
          <p:cNvGrpSpPr/>
          <p:nvPr/>
        </p:nvGrpSpPr>
        <p:grpSpPr>
          <a:xfrm>
            <a:off x="2025571" y="1473209"/>
            <a:ext cx="5688758" cy="5233321"/>
            <a:chOff x="2025571" y="1473209"/>
            <a:chExt cx="5688758" cy="5233321"/>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62" name="Rectangle 161">
              <a:extLst>
                <a:ext uri="{FF2B5EF4-FFF2-40B4-BE49-F238E27FC236}">
                  <a16:creationId xmlns:a16="http://schemas.microsoft.com/office/drawing/2014/main" id="{363A4353-D3EE-457D-8B68-5DD301D956A4}"/>
                </a:ext>
              </a:extLst>
            </p:cNvPr>
            <p:cNvSpPr/>
            <p:nvPr/>
          </p:nvSpPr>
          <p:spPr>
            <a:xfrm>
              <a:off x="6891369"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ectangle 71">
              <a:extLst>
                <a:ext uri="{FF2B5EF4-FFF2-40B4-BE49-F238E27FC236}">
                  <a16:creationId xmlns:a16="http://schemas.microsoft.com/office/drawing/2014/main" id="{D40E10A5-7BE1-441B-82B8-3114B9222902}"/>
                </a:ext>
              </a:extLst>
            </p:cNvPr>
            <p:cNvSpPr/>
            <p:nvPr/>
          </p:nvSpPr>
          <p:spPr>
            <a:xfrm>
              <a:off x="2025571"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50597FE-B08F-4A07-9E99-58DD73E401A8}"/>
              </a:ext>
              <a:ext uri="{C183D7F6-B498-43B3-948B-1728B52AA6E4}">
                <adec:decorative xmlns:adec="http://schemas.microsoft.com/office/drawing/2017/decorative" val="1"/>
              </a:ext>
            </a:extLst>
          </p:cNvPr>
          <p:cNvGrpSpPr/>
          <p:nvPr/>
        </p:nvGrpSpPr>
        <p:grpSpPr>
          <a:xfrm>
            <a:off x="4458688" y="1473209"/>
            <a:ext cx="2335310" cy="4705397"/>
            <a:chOff x="4458688" y="1473209"/>
            <a:chExt cx="2335310" cy="4705397"/>
          </a:xfrm>
        </p:grpSpPr>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75" name="Rectangle 74">
              <a:extLst>
                <a:ext uri="{FF2B5EF4-FFF2-40B4-BE49-F238E27FC236}">
                  <a16:creationId xmlns:a16="http://schemas.microsoft.com/office/drawing/2014/main" id="{B9A88DF6-B21C-4FD3-8E0B-590C46973ECF}"/>
                </a:ext>
              </a:extLst>
            </p:cNvPr>
            <p:cNvSpPr/>
            <p:nvPr/>
          </p:nvSpPr>
          <p:spPr>
            <a:xfrm>
              <a:off x="4458688"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D3F493AE-75FD-455A-812C-39225B3BF2A5}"/>
              </a:ext>
              <a:ext uri="{C183D7F6-B498-43B3-948B-1728B52AA6E4}">
                <adec:decorative xmlns:adec="http://schemas.microsoft.com/office/drawing/2017/decorative" val="1"/>
              </a:ext>
            </a:extLst>
          </p:cNvPr>
          <p:cNvGrpSpPr/>
          <p:nvPr/>
        </p:nvGrpSpPr>
        <p:grpSpPr>
          <a:xfrm>
            <a:off x="5949072" y="2564704"/>
            <a:ext cx="954218" cy="3613902"/>
            <a:chOff x="5949072" y="2564704"/>
            <a:chExt cx="954218" cy="3613902"/>
          </a:xfrm>
        </p:grpSpPr>
        <p:sp>
          <p:nvSpPr>
            <p:cNvPr id="158" name="Rectangle 157">
              <a:extLst>
                <a:ext uri="{FF2B5EF4-FFF2-40B4-BE49-F238E27FC236}">
                  <a16:creationId xmlns:a16="http://schemas.microsoft.com/office/drawing/2014/main" id="{31F7D48D-E867-40D1-BAFA-DBF8013C829C}"/>
                </a:ext>
              </a:extLst>
            </p:cNvPr>
            <p:cNvSpPr/>
            <p:nvPr/>
          </p:nvSpPr>
          <p:spPr>
            <a:xfrm>
              <a:off x="6080330"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12" name="Group 11">
            <a:extLst>
              <a:ext uri="{FF2B5EF4-FFF2-40B4-BE49-F238E27FC236}">
                <a16:creationId xmlns:a16="http://schemas.microsoft.com/office/drawing/2014/main" id="{DEF0BD27-A907-4AD5-8A30-83E43F2CF6B4}"/>
              </a:ext>
              <a:ext uri="{C183D7F6-B498-43B3-948B-1728B52AA6E4}">
                <adec:decorative xmlns:adec="http://schemas.microsoft.com/office/drawing/2017/decorative" val="1"/>
              </a:ext>
            </a:extLst>
          </p:cNvPr>
          <p:cNvGrpSpPr/>
          <p:nvPr/>
        </p:nvGrpSpPr>
        <p:grpSpPr>
          <a:xfrm>
            <a:off x="4458252" y="2562530"/>
            <a:ext cx="6988064" cy="3616076"/>
            <a:chOff x="4458252" y="2562530"/>
            <a:chExt cx="6988064" cy="3616076"/>
          </a:xfrm>
        </p:grpSpPr>
        <p:sp>
          <p:nvSpPr>
            <p:cNvPr id="159" name="Rectangle 158">
              <a:extLst>
                <a:ext uri="{FF2B5EF4-FFF2-40B4-BE49-F238E27FC236}">
                  <a16:creationId xmlns:a16="http://schemas.microsoft.com/office/drawing/2014/main" id="{1B285B3B-C858-44B4-AFA1-B4B548F652BC}"/>
                </a:ext>
              </a:extLst>
            </p:cNvPr>
            <p:cNvSpPr/>
            <p:nvPr/>
          </p:nvSpPr>
          <p:spPr>
            <a:xfrm>
              <a:off x="4458252" y="256253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grpSp>
        <p:nvGrpSpPr>
          <p:cNvPr id="13" name="Group 12">
            <a:extLst>
              <a:ext uri="{FF2B5EF4-FFF2-40B4-BE49-F238E27FC236}">
                <a16:creationId xmlns:a16="http://schemas.microsoft.com/office/drawing/2014/main" id="{A41290D1-DF71-4A2F-BA52-D5750360A090}"/>
              </a:ext>
              <a:ext uri="{C183D7F6-B498-43B3-948B-1728B52AA6E4}">
                <adec:decorative xmlns:adec="http://schemas.microsoft.com/office/drawing/2017/decorative" val="1"/>
              </a:ext>
            </a:extLst>
          </p:cNvPr>
          <p:cNvGrpSpPr/>
          <p:nvPr/>
        </p:nvGrpSpPr>
        <p:grpSpPr>
          <a:xfrm>
            <a:off x="5269291" y="2564704"/>
            <a:ext cx="1534925" cy="4141826"/>
            <a:chOff x="5269291" y="2564704"/>
            <a:chExt cx="1534925" cy="4141826"/>
          </a:xfrm>
        </p:grpSpPr>
        <p:sp>
          <p:nvSpPr>
            <p:cNvPr id="160" name="Rectangle 159">
              <a:extLst>
                <a:ext uri="{FF2B5EF4-FFF2-40B4-BE49-F238E27FC236}">
                  <a16:creationId xmlns:a16="http://schemas.microsoft.com/office/drawing/2014/main" id="{165F972F-EC7C-48FA-B3BC-7D678321BB14}"/>
                </a:ext>
              </a:extLst>
            </p:cNvPr>
            <p:cNvSpPr/>
            <p:nvPr/>
          </p:nvSpPr>
          <p:spPr>
            <a:xfrm>
              <a:off x="5269291" y="256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2" name="Group 1">
            <a:extLst>
              <a:ext uri="{FF2B5EF4-FFF2-40B4-BE49-F238E27FC236}">
                <a16:creationId xmlns:a16="http://schemas.microsoft.com/office/drawing/2014/main" id="{0B0DA774-7827-489D-9594-7407F9BC34F6}"/>
              </a:ext>
              <a:ext uri="{C183D7F6-B498-43B3-948B-1728B52AA6E4}">
                <adec:decorative xmlns:adec="http://schemas.microsoft.com/office/drawing/2017/decorative" val="1"/>
              </a:ext>
            </a:extLst>
          </p:cNvPr>
          <p:cNvGrpSpPr/>
          <p:nvPr/>
        </p:nvGrpSpPr>
        <p:grpSpPr>
          <a:xfrm>
            <a:off x="1214532" y="1471035"/>
            <a:ext cx="8368650" cy="5235495"/>
            <a:chOff x="1214532" y="1471035"/>
            <a:chExt cx="8368650" cy="5235495"/>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67" name="Rectangle 66">
              <a:extLst>
                <a:ext uri="{FF2B5EF4-FFF2-40B4-BE49-F238E27FC236}">
                  <a16:creationId xmlns:a16="http://schemas.microsoft.com/office/drawing/2014/main" id="{3DB87A90-CA18-4FE2-A2BD-DE42B6FF4B75}"/>
                </a:ext>
              </a:extLst>
            </p:cNvPr>
            <p:cNvSpPr/>
            <p:nvPr/>
          </p:nvSpPr>
          <p:spPr>
            <a:xfrm>
              <a:off x="121453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3647649"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C2DE57D8-7299-4F7B-8358-8C5C6D2A5B5B}"/>
              </a:ext>
              <a:ext uri="{C183D7F6-B498-43B3-948B-1728B52AA6E4}">
                <adec:decorative xmlns:adec="http://schemas.microsoft.com/office/drawing/2017/decorative" val="1"/>
              </a:ext>
            </a:extLst>
          </p:cNvPr>
          <p:cNvGrpSpPr/>
          <p:nvPr/>
        </p:nvGrpSpPr>
        <p:grpSpPr>
          <a:xfrm>
            <a:off x="2836610" y="1468861"/>
            <a:ext cx="5812145" cy="5237669"/>
            <a:chOff x="2836610" y="1468861"/>
            <a:chExt cx="5812145" cy="5237669"/>
          </a:xfrm>
        </p:grpSpPr>
        <p:sp>
          <p:nvSpPr>
            <p:cNvPr id="73" name="Rectangle 72">
              <a:extLst>
                <a:ext uri="{FF2B5EF4-FFF2-40B4-BE49-F238E27FC236}">
                  <a16:creationId xmlns:a16="http://schemas.microsoft.com/office/drawing/2014/main" id="{6974162A-29C2-4F76-9FAE-DF6BA418163F}"/>
                </a:ext>
              </a:extLst>
            </p:cNvPr>
            <p:cNvSpPr/>
            <p:nvPr/>
          </p:nvSpPr>
          <p:spPr>
            <a:xfrm>
              <a:off x="2836610" y="147320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24" name="Rectangle 123">
              <a:extLst>
                <a:ext uri="{FF2B5EF4-FFF2-40B4-BE49-F238E27FC236}">
                  <a16:creationId xmlns:a16="http://schemas.microsoft.com/office/drawing/2014/main" id="{1E5596C6-A074-4739-90F6-250E8BE75EE4}"/>
                </a:ext>
              </a:extLst>
            </p:cNvPr>
            <p:cNvSpPr/>
            <p:nvPr/>
          </p:nvSpPr>
          <p:spPr>
            <a:xfrm>
              <a:off x="5269955"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6A91EAA6-4FFD-41D8-9073-7A842448DB85}"/>
              </a:ext>
              <a:ext uri="{C183D7F6-B498-43B3-948B-1728B52AA6E4}">
                <adec:decorative xmlns:adec="http://schemas.microsoft.com/office/drawing/2017/decorative" val="1"/>
              </a:ext>
            </a:extLst>
          </p:cNvPr>
          <p:cNvGrpSpPr/>
          <p:nvPr/>
        </p:nvGrpSpPr>
        <p:grpSpPr>
          <a:xfrm>
            <a:off x="8514111" y="1471035"/>
            <a:ext cx="3399771" cy="5235495"/>
            <a:chOff x="8514111" y="1471035"/>
            <a:chExt cx="3399771" cy="5235495"/>
          </a:xfrm>
        </p:grpSpPr>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56" name="Rectangle 155">
              <a:extLst>
                <a:ext uri="{FF2B5EF4-FFF2-40B4-BE49-F238E27FC236}">
                  <a16:creationId xmlns:a16="http://schemas.microsoft.com/office/drawing/2014/main" id="{8E8D6AA3-1E7F-4F38-B5B0-BAEE18CD4717}"/>
                </a:ext>
              </a:extLst>
            </p:cNvPr>
            <p:cNvSpPr/>
            <p:nvPr/>
          </p:nvSpPr>
          <p:spPr>
            <a:xfrm>
              <a:off x="851411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9E48FD37-C756-4C03-82B6-875E7BB4D5FE}"/>
              </a:ext>
              <a:ext uri="{C183D7F6-B498-43B3-948B-1728B52AA6E4}">
                <adec:decorative xmlns:adec="http://schemas.microsoft.com/office/drawing/2017/decorative" val="1"/>
              </a:ext>
            </a:extLst>
          </p:cNvPr>
          <p:cNvGrpSpPr/>
          <p:nvPr/>
        </p:nvGrpSpPr>
        <p:grpSpPr>
          <a:xfrm>
            <a:off x="6080994" y="1471035"/>
            <a:ext cx="3967614" cy="4707571"/>
            <a:chOff x="6080994" y="1471035"/>
            <a:chExt cx="3967614" cy="4707571"/>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9" name="Rectangle 128">
              <a:extLst>
                <a:ext uri="{FF2B5EF4-FFF2-40B4-BE49-F238E27FC236}">
                  <a16:creationId xmlns:a16="http://schemas.microsoft.com/office/drawing/2014/main" id="{BB3750B8-CF81-4954-920A-E33C73FBF012}"/>
                </a:ext>
              </a:extLst>
            </p:cNvPr>
            <p:cNvSpPr/>
            <p:nvPr/>
          </p:nvSpPr>
          <p:spPr>
            <a:xfrm>
              <a:off x="6080994"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CBEBFD9C-541B-46A3-98DA-8BD671F84D6F}"/>
                </a:ext>
              </a:extLst>
            </p:cNvPr>
            <p:cNvSpPr/>
            <p:nvPr/>
          </p:nvSpPr>
          <p:spPr>
            <a:xfrm>
              <a:off x="770307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DFBCAA02-8D1E-4BA0-AEE4-6B76D636BCE9}"/>
              </a:ext>
              <a:ext uri="{C183D7F6-B498-43B3-948B-1728B52AA6E4}">
                <adec:decorative xmlns:adec="http://schemas.microsoft.com/office/drawing/2017/decorative" val="1"/>
              </a:ext>
            </a:extLst>
          </p:cNvPr>
          <p:cNvGrpSpPr/>
          <p:nvPr/>
        </p:nvGrpSpPr>
        <p:grpSpPr>
          <a:xfrm>
            <a:off x="6892033" y="1471035"/>
            <a:ext cx="4079916" cy="4707571"/>
            <a:chOff x="6892033" y="1471035"/>
            <a:chExt cx="4079916" cy="4707571"/>
          </a:xfrm>
        </p:grpSpPr>
        <p:sp>
          <p:nvSpPr>
            <p:cNvPr id="90" name="Rectangle 89">
              <a:extLst>
                <a:ext uri="{FF2B5EF4-FFF2-40B4-BE49-F238E27FC236}">
                  <a16:creationId xmlns:a16="http://schemas.microsoft.com/office/drawing/2014/main" id="{D2534D87-884F-4B37-A372-32CA04B5F524}"/>
                </a:ext>
              </a:extLst>
            </p:cNvPr>
            <p:cNvSpPr/>
            <p:nvPr/>
          </p:nvSpPr>
          <p:spPr>
            <a:xfrm>
              <a:off x="689203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63" name="Rectangle 162">
              <a:extLst>
                <a:ext uri="{FF2B5EF4-FFF2-40B4-BE49-F238E27FC236}">
                  <a16:creationId xmlns:a16="http://schemas.microsoft.com/office/drawing/2014/main" id="{EEAD0051-94F2-4739-967F-6BDF455D4E71}"/>
                </a:ext>
              </a:extLst>
            </p:cNvPr>
            <p:cNvSpPr/>
            <p:nvPr/>
          </p:nvSpPr>
          <p:spPr>
            <a:xfrm>
              <a:off x="10148989" y="147760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85EED85-1D38-4906-B1A0-A90FE91C4135}"/>
              </a:ext>
              <a:ext uri="{C183D7F6-B498-43B3-948B-1728B52AA6E4}">
                <adec:decorative xmlns:adec="http://schemas.microsoft.com/office/drawing/2017/decorative" val="1"/>
              </a:ext>
            </a:extLst>
          </p:cNvPr>
          <p:cNvGrpSpPr/>
          <p:nvPr/>
        </p:nvGrpSpPr>
        <p:grpSpPr>
          <a:xfrm>
            <a:off x="7813195" y="1477607"/>
            <a:ext cx="2347715" cy="4700999"/>
            <a:chOff x="7813195" y="1477607"/>
            <a:chExt cx="2347715" cy="4700999"/>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64" name="Rectangle 163">
              <a:extLst>
                <a:ext uri="{FF2B5EF4-FFF2-40B4-BE49-F238E27FC236}">
                  <a16:creationId xmlns:a16="http://schemas.microsoft.com/office/drawing/2014/main" id="{45BDE97D-053C-4993-9053-C63A2074C4E5}"/>
                </a:ext>
              </a:extLst>
            </p:cNvPr>
            <p:cNvSpPr/>
            <p:nvPr/>
          </p:nvSpPr>
          <p:spPr>
            <a:xfrm>
              <a:off x="9337950" y="147760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B67169D3-0F1E-354A-EC55-4C855B657605}"/>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65</a:t>
            </a:r>
          </a:p>
        </p:txBody>
      </p:sp>
    </p:spTree>
    <p:extLst>
      <p:ext uri="{BB962C8B-B14F-4D97-AF65-F5344CB8AC3E}">
        <p14:creationId xmlns:p14="http://schemas.microsoft.com/office/powerpoint/2010/main" val="140610538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3"/>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27" restart="whenNotActive" fill="hold" evtFilter="cancelBubble" nodeType="interactiveSeq">
                <p:stCondLst>
                  <p:cond evt="onClick" delay="0">
                    <p:tgtEl>
                      <p:spTgt spid="13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2" restart="whenNotActive" fill="hold" evtFilter="cancelBubble" nodeType="interactiveSeq">
                <p:stCondLst>
                  <p:cond evt="onClick" delay="0">
                    <p:tgtEl>
                      <p:spTgt spid="13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3"/>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62" restart="whenNotActive" fill="hold" evtFilter="cancelBubble" nodeType="interactiveSeq">
                <p:stCondLst>
                  <p:cond evt="onClick" delay="0">
                    <p:tgtEl>
                      <p:spTgt spid="145"/>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67" restart="whenNotActive" fill="hold" evtFilter="cancelBubble" nodeType="interactiveSeq">
                <p:stCondLst>
                  <p:cond evt="onClick" delay="0">
                    <p:tgtEl>
                      <p:spTgt spid="149"/>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72" restart="whenNotActive" fill="hold" evtFilter="cancelBubble" nodeType="interactiveSeq">
                <p:stCondLst>
                  <p:cond evt="onClick" delay="0">
                    <p:tgtEl>
                      <p:spTgt spid="14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7" restart="whenNotActive" fill="hold" evtFilter="cancelBubble" nodeType="interactiveSeq">
                <p:stCondLst>
                  <p:cond evt="onClick" delay="0">
                    <p:tgtEl>
                      <p:spTgt spid="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2" restart="whenNotActive" fill="hold" evtFilter="cancelBubble" nodeType="interactiveSeq">
                <p:stCondLst>
                  <p:cond evt="onClick" delay="0">
                    <p:tgtEl>
                      <p:spTgt spid="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7" restart="whenNotActive" fill="hold" evtFilter="cancelBubble" nodeType="interactiveSeq">
                <p:stCondLst>
                  <p:cond evt="onClick" delay="0">
                    <p:tgtEl>
                      <p:spTgt spid="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2" restart="whenNotActive" fill="hold" evtFilter="cancelBubble" nodeType="interactiveSeq">
                <p:stCondLst>
                  <p:cond evt="onClick" delay="0">
                    <p:tgtEl>
                      <p:spTgt spid="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7" restart="whenNotActive" fill="hold" evtFilter="cancelBubble" nodeType="interactiveSeq">
                <p:stCondLst>
                  <p:cond evt="onClick" delay="0">
                    <p:tgtEl>
                      <p:spTgt spid="8"/>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2" restart="whenNotActive" fill="hold" evtFilter="cancelBubble" nodeType="interactiveSeq">
                <p:stCondLst>
                  <p:cond evt="onClick" delay="0">
                    <p:tgtEl>
                      <p:spTgt spid="9"/>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7" restart="whenNotActive" fill="hold" evtFilter="cancelBubble" nodeType="interactiveSeq">
                <p:stCondLst>
                  <p:cond evt="onClick" delay="0">
                    <p:tgtEl>
                      <p:spTgt spid="10"/>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childTnLst>
        </p:cTn>
      </p:par>
    </p:tnLst>
    <p:bldLst>
      <p:bldP spid="126" grpId="0" animBg="1"/>
      <p:bldP spid="128" grpId="0" animBg="1"/>
      <p:bldP spid="130" grpId="0" animBg="1"/>
      <p:bldP spid="131" grpId="0" animBg="1"/>
      <p:bldP spid="133" grpId="0" animBg="1"/>
      <p:bldP spid="134" grpId="0" animBg="1"/>
      <p:bldP spid="135" grpId="0" animBg="1"/>
      <p:bldP spid="137" grpId="0" animBg="1"/>
      <p:bldP spid="138" grpId="0" animBg="1"/>
      <p:bldP spid="139" grpId="0" animBg="1"/>
      <p:bldP spid="140" grpId="0" animBg="1"/>
      <p:bldP spid="142" grpId="0"/>
      <p:bldP spid="143" grpId="0"/>
      <p:bldP spid="145" grpId="0"/>
      <p:bldP spid="149"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Z</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grpSp>
        <p:nvGrpSpPr>
          <p:cNvPr id="3" name="Group 2">
            <a:extLst>
              <a:ext uri="{FF2B5EF4-FFF2-40B4-BE49-F238E27FC236}">
                <a16:creationId xmlns:a16="http://schemas.microsoft.com/office/drawing/2014/main" id="{153A3E18-C13A-05EA-669B-581F7B3399A8}"/>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B</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0182025C-813A-4C65-A8B3-888AE2AD2AD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4F99813E-D147-0277-B9FE-C6D0C9B03C0F}"/>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66</a:t>
            </a:r>
          </a:p>
        </p:txBody>
      </p:sp>
    </p:spTree>
    <p:extLst>
      <p:ext uri="{BB962C8B-B14F-4D97-AF65-F5344CB8AC3E}">
        <p14:creationId xmlns:p14="http://schemas.microsoft.com/office/powerpoint/2010/main" val="19354796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grpSp>
        <p:nvGrpSpPr>
          <p:cNvPr id="16" name="Group 15">
            <a:extLst>
              <a:ext uri="{FF2B5EF4-FFF2-40B4-BE49-F238E27FC236}">
                <a16:creationId xmlns:a16="http://schemas.microsoft.com/office/drawing/2014/main" id="{C029FE8A-5E1F-1DCB-4812-2DBB9B3583C5}"/>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3" name="Group 2">
            <a:extLst>
              <a:ext uri="{FF2B5EF4-FFF2-40B4-BE49-F238E27FC236}">
                <a16:creationId xmlns:a16="http://schemas.microsoft.com/office/drawing/2014/main" id="{D4D13A07-F40F-4199-A1C8-48C350B4A0A5}"/>
              </a:ext>
              <a:ext uri="{C183D7F6-B498-43B3-948B-1728B52AA6E4}">
                <adec:decorative xmlns:adec="http://schemas.microsoft.com/office/drawing/2017/decorative" val="1"/>
              </a:ext>
            </a:extLst>
          </p:cNvPr>
          <p:cNvGrpSpPr/>
          <p:nvPr/>
        </p:nvGrpSpPr>
        <p:grpSpPr>
          <a:xfrm>
            <a:off x="4447796" y="1461090"/>
            <a:ext cx="1867036" cy="4717516"/>
            <a:chOff x="4447796" y="1461090"/>
            <a:chExt cx="1867036" cy="4717516"/>
          </a:xfrm>
        </p:grpSpPr>
        <p:sp>
          <p:nvSpPr>
            <p:cNvPr id="72" name="Rectangle 71">
              <a:extLst>
                <a:ext uri="{FF2B5EF4-FFF2-40B4-BE49-F238E27FC236}">
                  <a16:creationId xmlns:a16="http://schemas.microsoft.com/office/drawing/2014/main" id="{D40E10A5-7BE1-441B-82B8-3114B9222902}"/>
                </a:ext>
              </a:extLst>
            </p:cNvPr>
            <p:cNvSpPr/>
            <p:nvPr/>
          </p:nvSpPr>
          <p:spPr>
            <a:xfrm>
              <a:off x="4447796"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TYPES OF INSTITUTIONS</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9" name="Group 8">
            <a:extLst>
              <a:ext uri="{FF2B5EF4-FFF2-40B4-BE49-F238E27FC236}">
                <a16:creationId xmlns:a16="http://schemas.microsoft.com/office/drawing/2014/main" id="{BB4F2060-268C-492D-903D-F902296A496B}"/>
              </a:ext>
              <a:ext uri="{C183D7F6-B498-43B3-948B-1728B52AA6E4}">
                <adec:decorative xmlns:adec="http://schemas.microsoft.com/office/drawing/2017/decorative" val="1"/>
              </a:ext>
            </a:extLst>
          </p:cNvPr>
          <p:cNvGrpSpPr/>
          <p:nvPr/>
        </p:nvGrpSpPr>
        <p:grpSpPr>
          <a:xfrm>
            <a:off x="4444302" y="2568702"/>
            <a:ext cx="5136735" cy="3609904"/>
            <a:chOff x="4444302" y="2568702"/>
            <a:chExt cx="5136735" cy="3609904"/>
          </a:xfrm>
        </p:grpSpPr>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57" name="Rectangle 156">
              <a:extLst>
                <a:ext uri="{FF2B5EF4-FFF2-40B4-BE49-F238E27FC236}">
                  <a16:creationId xmlns:a16="http://schemas.microsoft.com/office/drawing/2014/main" id="{85B41880-C79F-4103-92E3-D350A6EB3657}"/>
                </a:ext>
              </a:extLst>
            </p:cNvPr>
            <p:cNvSpPr/>
            <p:nvPr/>
          </p:nvSpPr>
          <p:spPr>
            <a:xfrm>
              <a:off x="4444302"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08DCA13D-1A89-455C-B424-EF0568712E2C}"/>
              </a:ext>
              <a:ext uri="{C183D7F6-B498-43B3-948B-1728B52AA6E4}">
                <adec:decorative xmlns:adec="http://schemas.microsoft.com/office/drawing/2017/decorative" val="1"/>
              </a:ext>
            </a:extLst>
          </p:cNvPr>
          <p:cNvGrpSpPr/>
          <p:nvPr/>
        </p:nvGrpSpPr>
        <p:grpSpPr>
          <a:xfrm>
            <a:off x="6086728" y="2570876"/>
            <a:ext cx="2445038" cy="4135654"/>
            <a:chOff x="6086728" y="2570876"/>
            <a:chExt cx="2445038" cy="4135654"/>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8" name="Rectangle 157">
              <a:extLst>
                <a:ext uri="{FF2B5EF4-FFF2-40B4-BE49-F238E27FC236}">
                  <a16:creationId xmlns:a16="http://schemas.microsoft.com/office/drawing/2014/main" id="{96B0064C-C8DD-4AC4-B28D-31EFD9BD039E}"/>
                </a:ext>
              </a:extLst>
            </p:cNvPr>
            <p:cNvSpPr/>
            <p:nvPr/>
          </p:nvSpPr>
          <p:spPr>
            <a:xfrm>
              <a:off x="7708806"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2F531CC3-CC72-4231-B766-B02D6AC8E079}"/>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FCE656FD-8A77-4000-8035-731422327EB5}"/>
              </a:ext>
              <a:ext uri="{C183D7F6-B498-43B3-948B-1728B52AA6E4}">
                <adec:decorative xmlns:adec="http://schemas.microsoft.com/office/drawing/2017/decorative" val="1"/>
              </a:ext>
            </a:extLst>
          </p:cNvPr>
          <p:cNvGrpSpPr/>
          <p:nvPr/>
        </p:nvGrpSpPr>
        <p:grpSpPr>
          <a:xfrm>
            <a:off x="6897767" y="2573050"/>
            <a:ext cx="4548549" cy="3605556"/>
            <a:chOff x="6897767" y="2573050"/>
            <a:chExt cx="4548549" cy="3605556"/>
          </a:xfrm>
        </p:grpSpPr>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60" name="Rectangle 159">
              <a:extLst>
                <a:ext uri="{FF2B5EF4-FFF2-40B4-BE49-F238E27FC236}">
                  <a16:creationId xmlns:a16="http://schemas.microsoft.com/office/drawing/2014/main" id="{A0794A2F-9426-4B73-9F25-1C35CC2E44E5}"/>
                </a:ext>
              </a:extLst>
            </p:cNvPr>
            <p:cNvSpPr/>
            <p:nvPr/>
          </p:nvSpPr>
          <p:spPr>
            <a:xfrm>
              <a:off x="6897767"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FB749F30-0A2B-4768-AC97-3CA44084C7E6}"/>
              </a:ext>
              <a:ext uri="{C183D7F6-B498-43B3-948B-1728B52AA6E4}">
                <adec:decorative xmlns:adec="http://schemas.microsoft.com/office/drawing/2017/decorative" val="1"/>
              </a:ext>
            </a:extLst>
          </p:cNvPr>
          <p:cNvGrpSpPr/>
          <p:nvPr/>
        </p:nvGrpSpPr>
        <p:grpSpPr>
          <a:xfrm>
            <a:off x="9330884" y="2573050"/>
            <a:ext cx="2116862" cy="4133480"/>
            <a:chOff x="9330884" y="2573050"/>
            <a:chExt cx="2116862" cy="4133480"/>
          </a:xfrm>
        </p:grpSpPr>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61" name="Rectangle 160">
              <a:extLst>
                <a:ext uri="{FF2B5EF4-FFF2-40B4-BE49-F238E27FC236}">
                  <a16:creationId xmlns:a16="http://schemas.microsoft.com/office/drawing/2014/main" id="{330C57CD-F876-4BD7-AE70-F213F5A763A1}"/>
                </a:ext>
              </a:extLst>
            </p:cNvPr>
            <p:cNvSpPr/>
            <p:nvPr/>
          </p:nvSpPr>
          <p:spPr>
            <a:xfrm>
              <a:off x="9330884"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DABB796B-5C4A-4F8F-914A-13A4CEAB0E0F}"/>
              </a:ext>
              <a:ext uri="{C183D7F6-B498-43B3-948B-1728B52AA6E4}">
                <adec:decorative xmlns:adec="http://schemas.microsoft.com/office/drawing/2017/decorative" val="1"/>
              </a:ext>
            </a:extLst>
          </p:cNvPr>
          <p:cNvGrpSpPr/>
          <p:nvPr/>
        </p:nvGrpSpPr>
        <p:grpSpPr>
          <a:xfrm>
            <a:off x="8519845" y="2573050"/>
            <a:ext cx="822960" cy="3605556"/>
            <a:chOff x="8519845" y="2573050"/>
            <a:chExt cx="822960" cy="3605556"/>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62" name="Rectangle 161">
              <a:extLst>
                <a:ext uri="{FF2B5EF4-FFF2-40B4-BE49-F238E27FC236}">
                  <a16:creationId xmlns:a16="http://schemas.microsoft.com/office/drawing/2014/main" id="{F8EC7674-CF90-4100-B7FD-B2BF1C954013}"/>
                </a:ext>
              </a:extLst>
            </p:cNvPr>
            <p:cNvSpPr/>
            <p:nvPr/>
          </p:nvSpPr>
          <p:spPr>
            <a:xfrm>
              <a:off x="8519845" y="257305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17A0322-2F3C-4F82-B55D-4AC56B66651A}"/>
              </a:ext>
              <a:ext uri="{C183D7F6-B498-43B3-948B-1728B52AA6E4}">
                <adec:decorative xmlns:adec="http://schemas.microsoft.com/office/drawing/2017/decorative" val="1"/>
              </a:ext>
            </a:extLst>
          </p:cNvPr>
          <p:cNvGrpSpPr/>
          <p:nvPr/>
        </p:nvGrpSpPr>
        <p:grpSpPr>
          <a:xfrm>
            <a:off x="5255341" y="2568702"/>
            <a:ext cx="1064854" cy="4137828"/>
            <a:chOff x="5255341" y="2568702"/>
            <a:chExt cx="1064854" cy="4137828"/>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56" name="Rectangle 155">
              <a:extLst>
                <a:ext uri="{FF2B5EF4-FFF2-40B4-BE49-F238E27FC236}">
                  <a16:creationId xmlns:a16="http://schemas.microsoft.com/office/drawing/2014/main" id="{38FC7548-A576-448F-8873-E8F77C87F13E}"/>
                </a:ext>
              </a:extLst>
            </p:cNvPr>
            <p:cNvSpPr/>
            <p:nvPr/>
          </p:nvSpPr>
          <p:spPr>
            <a:xfrm>
              <a:off x="5255341"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3" name="Rectangle 162">
              <a:extLst>
                <a:ext uri="{FF2B5EF4-FFF2-40B4-BE49-F238E27FC236}">
                  <a16:creationId xmlns:a16="http://schemas.microsoft.com/office/drawing/2014/main" id="{0ED3CA83-5C90-4184-9062-97EA8222E99A}"/>
                </a:ext>
              </a:extLst>
            </p:cNvPr>
            <p:cNvSpPr/>
            <p:nvPr/>
          </p:nvSpPr>
          <p:spPr>
            <a:xfrm>
              <a:off x="5283688"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2BC7ED55-1555-4313-8442-4143B87BD8BD}"/>
              </a:ext>
              <a:ext uri="{C183D7F6-B498-43B3-948B-1728B52AA6E4}">
                <adec:decorative xmlns:adec="http://schemas.microsoft.com/office/drawing/2017/decorative" val="1"/>
              </a:ext>
            </a:extLst>
          </p:cNvPr>
          <p:cNvGrpSpPr/>
          <p:nvPr/>
        </p:nvGrpSpPr>
        <p:grpSpPr>
          <a:xfrm>
            <a:off x="3633263" y="1458916"/>
            <a:ext cx="3613410" cy="4719690"/>
            <a:chOff x="3633263" y="1458916"/>
            <a:chExt cx="3613410" cy="4719690"/>
          </a:xfrm>
        </p:grpSpPr>
        <p:sp>
          <p:nvSpPr>
            <p:cNvPr id="67" name="Rectangle 66">
              <a:extLst>
                <a:ext uri="{FF2B5EF4-FFF2-40B4-BE49-F238E27FC236}">
                  <a16:creationId xmlns:a16="http://schemas.microsoft.com/office/drawing/2014/main" id="{3DB87A90-CA18-4FE2-A2BD-DE42B6FF4B75}"/>
                </a:ext>
              </a:extLst>
            </p:cNvPr>
            <p:cNvSpPr/>
            <p:nvPr/>
          </p:nvSpPr>
          <p:spPr>
            <a:xfrm>
              <a:off x="3636757" y="145891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90" name="Rectangle 89">
              <a:extLst>
                <a:ext uri="{FF2B5EF4-FFF2-40B4-BE49-F238E27FC236}">
                  <a16:creationId xmlns:a16="http://schemas.microsoft.com/office/drawing/2014/main" id="{B6AE63D1-FB75-4B7B-BB36-30948C3CFD27}"/>
                </a:ext>
              </a:extLst>
            </p:cNvPr>
            <p:cNvSpPr/>
            <p:nvPr/>
          </p:nvSpPr>
          <p:spPr>
            <a:xfrm>
              <a:off x="3633263"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4" name="Rectangle 163">
              <a:extLst>
                <a:ext uri="{FF2B5EF4-FFF2-40B4-BE49-F238E27FC236}">
                  <a16:creationId xmlns:a16="http://schemas.microsoft.com/office/drawing/2014/main" id="{FF0CFB37-C7F2-4813-8280-D3985254921A}"/>
                </a:ext>
              </a:extLst>
            </p:cNvPr>
            <p:cNvSpPr/>
            <p:nvPr/>
          </p:nvSpPr>
          <p:spPr>
            <a:xfrm>
              <a:off x="3661610" y="366334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B196347-A402-4367-B52F-154C17A889A5}"/>
              </a:ext>
              <a:ext uri="{C183D7F6-B498-43B3-948B-1728B52AA6E4}">
                <adec:decorative xmlns:adec="http://schemas.microsoft.com/office/drawing/2017/decorative" val="1"/>
              </a:ext>
            </a:extLst>
          </p:cNvPr>
          <p:cNvGrpSpPr/>
          <p:nvPr/>
        </p:nvGrpSpPr>
        <p:grpSpPr>
          <a:xfrm>
            <a:off x="2822224" y="1461090"/>
            <a:ext cx="5356731" cy="4717516"/>
            <a:chOff x="2822224" y="1461090"/>
            <a:chExt cx="5356731" cy="4717516"/>
          </a:xfrm>
        </p:grpSpPr>
        <p:sp>
          <p:nvSpPr>
            <p:cNvPr id="75" name="Rectangle 74">
              <a:extLst>
                <a:ext uri="{FF2B5EF4-FFF2-40B4-BE49-F238E27FC236}">
                  <a16:creationId xmlns:a16="http://schemas.microsoft.com/office/drawing/2014/main" id="{B9A88DF6-B21C-4FD3-8E0B-590C46973ECF}"/>
                </a:ext>
              </a:extLst>
            </p:cNvPr>
            <p:cNvSpPr/>
            <p:nvPr/>
          </p:nvSpPr>
          <p:spPr>
            <a:xfrm>
              <a:off x="6880913"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6069874"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29" name="Rectangle 128">
              <a:extLst>
                <a:ext uri="{FF2B5EF4-FFF2-40B4-BE49-F238E27FC236}">
                  <a16:creationId xmlns:a16="http://schemas.microsoft.com/office/drawing/2014/main" id="{AF00F603-0C58-4783-8E44-A1D432735EAD}"/>
                </a:ext>
              </a:extLst>
            </p:cNvPr>
            <p:cNvSpPr/>
            <p:nvPr/>
          </p:nvSpPr>
          <p:spPr>
            <a:xfrm>
              <a:off x="2822224" y="256870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80F14135-FF61-4A8C-9028-623320C1FE52}"/>
                </a:ext>
              </a:extLst>
            </p:cNvPr>
            <p:cNvSpPr/>
            <p:nvPr/>
          </p:nvSpPr>
          <p:spPr>
            <a:xfrm>
              <a:off x="4472649"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2F8D7BE0-D9D4-4C0B-9B37-45C6A6CA7F61}"/>
                </a:ext>
              </a:extLst>
            </p:cNvPr>
            <p:cNvSpPr/>
            <p:nvPr/>
          </p:nvSpPr>
          <p:spPr>
            <a:xfrm>
              <a:off x="6905766"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3DE2C5AB-9E27-44EC-903E-0CE19BAC9352}"/>
              </a:ext>
              <a:ext uri="{C183D7F6-B498-43B3-948B-1728B52AA6E4}">
                <adec:decorative xmlns:adec="http://schemas.microsoft.com/office/drawing/2017/decorative" val="1"/>
              </a:ext>
            </a:extLst>
          </p:cNvPr>
          <p:cNvGrpSpPr/>
          <p:nvPr/>
        </p:nvGrpSpPr>
        <p:grpSpPr>
          <a:xfrm>
            <a:off x="2011185" y="2566528"/>
            <a:ext cx="7105856" cy="4140002"/>
            <a:chOff x="2011185" y="2566528"/>
            <a:chExt cx="7105856" cy="4140002"/>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24" name="Rectangle 123">
              <a:extLst>
                <a:ext uri="{FF2B5EF4-FFF2-40B4-BE49-F238E27FC236}">
                  <a16:creationId xmlns:a16="http://schemas.microsoft.com/office/drawing/2014/main" id="{8175DD16-2B19-4D04-A94E-3591B192B0D1}"/>
                </a:ext>
              </a:extLst>
            </p:cNvPr>
            <p:cNvSpPr/>
            <p:nvPr/>
          </p:nvSpPr>
          <p:spPr>
            <a:xfrm>
              <a:off x="2011185" y="256652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7" name="Rectangle 166">
              <a:extLst>
                <a:ext uri="{FF2B5EF4-FFF2-40B4-BE49-F238E27FC236}">
                  <a16:creationId xmlns:a16="http://schemas.microsoft.com/office/drawing/2014/main" id="{CC961C80-CD7F-4C73-A4EB-C893C2C65738}"/>
                </a:ext>
              </a:extLst>
            </p:cNvPr>
            <p:cNvSpPr/>
            <p:nvPr/>
          </p:nvSpPr>
          <p:spPr>
            <a:xfrm>
              <a:off x="6094727" y="366552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A820B418-5187-43F7-9125-CC891135CF3F}"/>
              </a:ext>
              <a:ext uri="{C183D7F6-B498-43B3-948B-1728B52AA6E4}">
                <adec:decorative xmlns:adec="http://schemas.microsoft.com/office/drawing/2017/decorative" val="1"/>
              </a:ext>
            </a:extLst>
          </p:cNvPr>
          <p:cNvGrpSpPr/>
          <p:nvPr/>
        </p:nvGrpSpPr>
        <p:grpSpPr>
          <a:xfrm>
            <a:off x="8282995" y="3667784"/>
            <a:ext cx="1068237" cy="3038746"/>
            <a:chOff x="8282995" y="3667784"/>
            <a:chExt cx="1068237" cy="3038746"/>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69" name="Rectangle 168">
              <a:extLst>
                <a:ext uri="{FF2B5EF4-FFF2-40B4-BE49-F238E27FC236}">
                  <a16:creationId xmlns:a16="http://schemas.microsoft.com/office/drawing/2014/main" id="{5F18CF66-1C4E-4D3C-A8EF-0280C423AD51}"/>
                </a:ext>
              </a:extLst>
            </p:cNvPr>
            <p:cNvSpPr/>
            <p:nvPr/>
          </p:nvSpPr>
          <p:spPr>
            <a:xfrm>
              <a:off x="8528272" y="36677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A221D361-7CC1-474C-9844-B70E07D141F4}"/>
              </a:ext>
              <a:ext uri="{C183D7F6-B498-43B3-948B-1728B52AA6E4}">
                <adec:decorative xmlns:adec="http://schemas.microsoft.com/office/drawing/2017/decorative" val="1"/>
              </a:ext>
            </a:extLst>
          </p:cNvPr>
          <p:cNvGrpSpPr/>
          <p:nvPr/>
        </p:nvGrpSpPr>
        <p:grpSpPr>
          <a:xfrm>
            <a:off x="5258835" y="1461090"/>
            <a:ext cx="3281358" cy="5245440"/>
            <a:chOff x="5258835" y="1461090"/>
            <a:chExt cx="3281358" cy="5245440"/>
          </a:xfrm>
        </p:grpSpPr>
        <p:sp>
          <p:nvSpPr>
            <p:cNvPr id="73" name="Rectangle 72">
              <a:extLst>
                <a:ext uri="{FF2B5EF4-FFF2-40B4-BE49-F238E27FC236}">
                  <a16:creationId xmlns:a16="http://schemas.microsoft.com/office/drawing/2014/main" id="{6974162A-29C2-4F76-9FAE-DF6BA418163F}"/>
                </a:ext>
              </a:extLst>
            </p:cNvPr>
            <p:cNvSpPr/>
            <p:nvPr/>
          </p:nvSpPr>
          <p:spPr>
            <a:xfrm>
              <a:off x="5258835" y="146109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8" name="Rectangle 167">
              <a:extLst>
                <a:ext uri="{FF2B5EF4-FFF2-40B4-BE49-F238E27FC236}">
                  <a16:creationId xmlns:a16="http://schemas.microsoft.com/office/drawing/2014/main" id="{C23BB718-8FBB-4BBF-82F4-A47E9C07D341}"/>
                </a:ext>
              </a:extLst>
            </p:cNvPr>
            <p:cNvSpPr/>
            <p:nvPr/>
          </p:nvSpPr>
          <p:spPr>
            <a:xfrm>
              <a:off x="7712867" y="1465139"/>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0" name="Rectangle 169">
              <a:extLst>
                <a:ext uri="{FF2B5EF4-FFF2-40B4-BE49-F238E27FC236}">
                  <a16:creationId xmlns:a16="http://schemas.microsoft.com/office/drawing/2014/main" id="{5EF4BB01-DE76-48D8-BDC1-89FF17D699C4}"/>
                </a:ext>
              </a:extLst>
            </p:cNvPr>
            <p:cNvSpPr/>
            <p:nvPr/>
          </p:nvSpPr>
          <p:spPr>
            <a:xfrm>
              <a:off x="7717233" y="366778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DD24553B-AFBB-7A54-7C68-192C9A820B77}"/>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67</a:t>
            </a:r>
          </a:p>
        </p:txBody>
      </p:sp>
    </p:spTree>
    <p:extLst>
      <p:ext uri="{BB962C8B-B14F-4D97-AF65-F5344CB8AC3E}">
        <p14:creationId xmlns:p14="http://schemas.microsoft.com/office/powerpoint/2010/main" val="326077791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0"/>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2" restart="whenNotActive" fill="hold" evtFilter="cancelBubble" nodeType="interactiveSeq">
                <p:stCondLst>
                  <p:cond evt="onClick" delay="0">
                    <p:tgtEl>
                      <p:spTgt spid="131"/>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2"/>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72" restart="whenNotActive" fill="hold" evtFilter="cancelBubble" nodeType="interactiveSeq">
                <p:stCondLst>
                  <p:cond evt="onClick" delay="0">
                    <p:tgtEl>
                      <p:spTgt spid="2"/>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77" restart="whenNotActive" fill="hold" evtFilter="cancelBubble" nodeType="interactiveSeq">
                <p:stCondLst>
                  <p:cond evt="onClick" delay="0">
                    <p:tgtEl>
                      <p:spTgt spid="3"/>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82" restart="whenNotActive" fill="hold" evtFilter="cancelBubble" nodeType="interactiveSeq">
                <p:stCondLst>
                  <p:cond evt="onClick" delay="0">
                    <p:tgtEl>
                      <p:spTgt spid="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87" restart="whenNotActive" fill="hold" evtFilter="cancelBubble" nodeType="interactiveSeq">
                <p:stCondLst>
                  <p:cond evt="onClick" delay="0">
                    <p:tgtEl>
                      <p:spTgt spid="7"/>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92" restart="whenNotActive" fill="hold" evtFilter="cancelBubble" nodeType="interactiveSeq">
                <p:stCondLst>
                  <p:cond evt="onClick" delay="0">
                    <p:tgtEl>
                      <p:spTgt spid="8"/>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97" restart="whenNotActive" fill="hold" evtFilter="cancelBubble" nodeType="interactiveSeq">
                <p:stCondLst>
                  <p:cond evt="onClick" delay="0">
                    <p:tgtEl>
                      <p:spTgt spid="9"/>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02" restart="whenNotActive" fill="hold" evtFilter="cancelBubble" nodeType="interactiveSeq">
                <p:stCondLst>
                  <p:cond evt="onClick" delay="0">
                    <p:tgtEl>
                      <p:spTgt spid="10"/>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07" restart="whenNotActive" fill="hold" evtFilter="cancelBubble" nodeType="interactiveSeq">
                <p:stCondLst>
                  <p:cond evt="onClick" delay="0">
                    <p:tgtEl>
                      <p:spTgt spid="11"/>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12" restart="whenNotActive" fill="hold" evtFilter="cancelBubble" nodeType="interactiveSeq">
                <p:stCondLst>
                  <p:cond evt="onClick" delay="0">
                    <p:tgtEl>
                      <p:spTgt spid="12"/>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17" restart="whenNotActive" fill="hold" evtFilter="cancelBubble" nodeType="interactiveSeq">
                <p:stCondLst>
                  <p:cond evt="onClick" delay="0">
                    <p:tgtEl>
                      <p:spTgt spid="13"/>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2" restart="whenNotActive" fill="hold" evtFilter="cancelBubble" nodeType="interactiveSeq">
                <p:stCondLst>
                  <p:cond evt="onClick" delay="0">
                    <p:tgtEl>
                      <p:spTgt spid="14"/>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127" restart="whenNotActive" fill="hold" evtFilter="cancelBubble" nodeType="interactiveSeq">
                <p:stCondLst>
                  <p:cond evt="onClick" delay="0">
                    <p:tgtEl>
                      <p:spTgt spid="15"/>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childTnLst>
        </p:cTn>
      </p:par>
    </p:tnLst>
    <p:bldLst>
      <p:bldP spid="125" grpId="0" animBg="1"/>
      <p:bldP spid="127" grpId="0" animBg="1"/>
      <p:bldP spid="128" grpId="0" animBg="1"/>
      <p:bldP spid="130" grpId="0" animBg="1"/>
      <p:bldP spid="131" grpId="0" animBg="1"/>
      <p:bldP spid="133" grpId="0" animBg="1"/>
      <p:bldP spid="134" grpId="0" animBg="1"/>
      <p:bldP spid="136" grpId="0" animBg="1"/>
      <p:bldP spid="137" grpId="0" animBg="1"/>
      <p:bldP spid="138" grpId="0" animBg="1"/>
      <p:bldP spid="139" grpId="0" animBg="1"/>
      <p:bldP spid="141" grpId="0" animBg="1"/>
      <p:bldP spid="142" grpId="0"/>
      <p:bldP spid="14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8F180-5A91-7521-7F0A-811CBC6AF3E3}"/>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5</a:t>
            </a:r>
          </a:p>
        </p:txBody>
      </p:sp>
      <p:grpSp>
        <p:nvGrpSpPr>
          <p:cNvPr id="3" name="Group 2">
            <a:extLst>
              <a:ext uri="{FF2B5EF4-FFF2-40B4-BE49-F238E27FC236}">
                <a16:creationId xmlns:a16="http://schemas.microsoft.com/office/drawing/2014/main" id="{CDB556D5-2610-C808-1767-1D5C952A2330}"/>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E929ADB1-B88B-4726-BE29-7729026B1F00}"/>
              </a:ext>
              <a:ext uri="{C183D7F6-B498-43B3-948B-1728B52AA6E4}">
                <adec:decorative xmlns:adec="http://schemas.microsoft.com/office/drawing/2017/decorative" val="1"/>
              </a:ext>
            </a:extLst>
          </p:cNvPr>
          <p:cNvGrpSpPr/>
          <p:nvPr/>
        </p:nvGrpSpPr>
        <p:grpSpPr>
          <a:xfrm>
            <a:off x="5281948" y="1473540"/>
            <a:ext cx="2435955" cy="4705066"/>
            <a:chOff x="5281948" y="1473540"/>
            <a:chExt cx="2435955" cy="4705066"/>
          </a:xfrm>
        </p:grpSpPr>
        <p:sp>
          <p:nvSpPr>
            <p:cNvPr id="74" name="Rectangle 73">
              <a:extLst>
                <a:ext uri="{FF2B5EF4-FFF2-40B4-BE49-F238E27FC236}">
                  <a16:creationId xmlns:a16="http://schemas.microsoft.com/office/drawing/2014/main" id="{99EE31ED-B1ED-4184-8C56-594E9DA2E5FA}"/>
                </a:ext>
              </a:extLst>
            </p:cNvPr>
            <p:cNvSpPr/>
            <p:nvPr/>
          </p:nvSpPr>
          <p:spPr>
            <a:xfrm>
              <a:off x="5281948" y="147354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7" name="Rectangle 136">
              <a:extLst>
                <a:ext uri="{FF2B5EF4-FFF2-40B4-BE49-F238E27FC236}">
                  <a16:creationId xmlns:a16="http://schemas.microsoft.com/office/drawing/2014/main" id="{C3E6EED1-8B2A-46E3-B747-E1353CD37623}"/>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grpSp>
      <p:grpSp>
        <p:nvGrpSpPr>
          <p:cNvPr id="17" name="Group 16">
            <a:extLst>
              <a:ext uri="{FF2B5EF4-FFF2-40B4-BE49-F238E27FC236}">
                <a16:creationId xmlns:a16="http://schemas.microsoft.com/office/drawing/2014/main" id="{98A32F6D-0991-48C8-8C25-C2784A5E1E2A}"/>
              </a:ext>
              <a:ext uri="{C183D7F6-B498-43B3-948B-1728B52AA6E4}">
                <adec:decorative xmlns:adec="http://schemas.microsoft.com/office/drawing/2017/decorative" val="1"/>
              </a:ext>
            </a:extLst>
          </p:cNvPr>
          <p:cNvGrpSpPr/>
          <p:nvPr/>
        </p:nvGrpSpPr>
        <p:grpSpPr>
          <a:xfrm>
            <a:off x="5954435" y="1471364"/>
            <a:ext cx="1763312" cy="5235166"/>
            <a:chOff x="5954435" y="1471364"/>
            <a:chExt cx="1763312" cy="5235166"/>
          </a:xfrm>
        </p:grpSpPr>
        <p:sp>
          <p:nvSpPr>
            <p:cNvPr id="125" name="Rectangle 124">
              <a:extLst>
                <a:ext uri="{FF2B5EF4-FFF2-40B4-BE49-F238E27FC236}">
                  <a16:creationId xmlns:a16="http://schemas.microsoft.com/office/drawing/2014/main" id="{77403DAB-8741-40E9-8642-DCADEF3FC414}"/>
                </a:ext>
              </a:extLst>
            </p:cNvPr>
            <p:cNvSpPr/>
            <p:nvPr/>
          </p:nvSpPr>
          <p:spPr>
            <a:xfrm>
              <a:off x="6894787" y="147136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1" name="Rectangle 130">
              <a:extLst>
                <a:ext uri="{FF2B5EF4-FFF2-40B4-BE49-F238E27FC236}">
                  <a16:creationId xmlns:a16="http://schemas.microsoft.com/office/drawing/2014/main" id="{52EB28F1-AEB1-43DE-9FB6-68B7D7D551A9}"/>
                </a:ext>
              </a:extLst>
            </p:cNvPr>
            <p:cNvSpPr/>
            <p:nvPr/>
          </p:nvSpPr>
          <p:spPr>
            <a:xfrm>
              <a:off x="6079546" y="255914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CB7B063D-C767-428E-A593-5DC4AAEE792D}"/>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grpSp>
      <p:grpSp>
        <p:nvGrpSpPr>
          <p:cNvPr id="5" name="Group 4">
            <a:extLst>
              <a:ext uri="{FF2B5EF4-FFF2-40B4-BE49-F238E27FC236}">
                <a16:creationId xmlns:a16="http://schemas.microsoft.com/office/drawing/2014/main" id="{FAC8375F-1F2E-4F85-BFB1-C0DA896BE1BF}"/>
              </a:ext>
              <a:ext uri="{C183D7F6-B498-43B3-948B-1728B52AA6E4}">
                <adec:decorative xmlns:adec="http://schemas.microsoft.com/office/drawing/2017/decorative" val="1"/>
              </a:ext>
            </a:extLst>
          </p:cNvPr>
          <p:cNvGrpSpPr/>
          <p:nvPr/>
        </p:nvGrpSpPr>
        <p:grpSpPr>
          <a:xfrm>
            <a:off x="3653015" y="1471364"/>
            <a:ext cx="5464026" cy="5235166"/>
            <a:chOff x="3653015" y="1471364"/>
            <a:chExt cx="5464026" cy="5235166"/>
          </a:xfrm>
        </p:grpSpPr>
        <p:sp>
          <p:nvSpPr>
            <p:cNvPr id="72" name="Rectangle 71">
              <a:extLst>
                <a:ext uri="{FF2B5EF4-FFF2-40B4-BE49-F238E27FC236}">
                  <a16:creationId xmlns:a16="http://schemas.microsoft.com/office/drawing/2014/main" id="{D40E10A5-7BE1-441B-82B8-3114B9222902}"/>
                </a:ext>
              </a:extLst>
            </p:cNvPr>
            <p:cNvSpPr/>
            <p:nvPr/>
          </p:nvSpPr>
          <p:spPr>
            <a:xfrm>
              <a:off x="3653015"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6" name="Rectangle 125">
              <a:extLst>
                <a:ext uri="{FF2B5EF4-FFF2-40B4-BE49-F238E27FC236}">
                  <a16:creationId xmlns:a16="http://schemas.microsoft.com/office/drawing/2014/main" id="{260AD954-6C7E-4816-B50D-FE241F7DFB9F}"/>
                </a:ext>
              </a:extLst>
            </p:cNvPr>
            <p:cNvSpPr/>
            <p:nvPr/>
          </p:nvSpPr>
          <p:spPr>
            <a:xfrm>
              <a:off x="7717747" y="147136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47AC6E2F-4B32-45A1-8D78-7EDA3AC6E5F2}"/>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grpSp>
      <p:grpSp>
        <p:nvGrpSpPr>
          <p:cNvPr id="8" name="Group 7">
            <a:extLst>
              <a:ext uri="{FF2B5EF4-FFF2-40B4-BE49-F238E27FC236}">
                <a16:creationId xmlns:a16="http://schemas.microsoft.com/office/drawing/2014/main" id="{B32C4BC1-383F-4FC1-B38A-66ED68927463}"/>
              </a:ext>
              <a:ext uri="{C183D7F6-B498-43B3-948B-1728B52AA6E4}">
                <adec:decorative xmlns:adec="http://schemas.microsoft.com/office/drawing/2017/decorative" val="1"/>
              </a:ext>
            </a:extLst>
          </p:cNvPr>
          <p:cNvGrpSpPr/>
          <p:nvPr/>
        </p:nvGrpSpPr>
        <p:grpSpPr>
          <a:xfrm>
            <a:off x="4452498" y="1474704"/>
            <a:ext cx="5130684" cy="5231826"/>
            <a:chOff x="4452498" y="1474704"/>
            <a:chExt cx="5130684" cy="5231826"/>
          </a:xfrm>
        </p:grpSpPr>
        <p:sp>
          <p:nvSpPr>
            <p:cNvPr id="73" name="Rectangle 72">
              <a:extLst>
                <a:ext uri="{FF2B5EF4-FFF2-40B4-BE49-F238E27FC236}">
                  <a16:creationId xmlns:a16="http://schemas.microsoft.com/office/drawing/2014/main" id="{6974162A-29C2-4F76-9FAE-DF6BA418163F}"/>
                </a:ext>
              </a:extLst>
            </p:cNvPr>
            <p:cNvSpPr/>
            <p:nvPr/>
          </p:nvSpPr>
          <p:spPr>
            <a:xfrm>
              <a:off x="4452498" y="14747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09505E8A-68FC-4C6A-A205-06AB4D254A8F}"/>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grpSp>
      <p:grpSp>
        <p:nvGrpSpPr>
          <p:cNvPr id="24" name="Group 23">
            <a:extLst>
              <a:ext uri="{FF2B5EF4-FFF2-40B4-BE49-F238E27FC236}">
                <a16:creationId xmlns:a16="http://schemas.microsoft.com/office/drawing/2014/main" id="{C2FBDCA6-A6A8-4B19-B9AD-B34FAFA28D92}"/>
              </a:ext>
              <a:ext uri="{C183D7F6-B498-43B3-948B-1728B52AA6E4}">
                <adec:decorative xmlns:adec="http://schemas.microsoft.com/office/drawing/2017/decorative" val="1"/>
              </a:ext>
            </a:extLst>
          </p:cNvPr>
          <p:cNvGrpSpPr/>
          <p:nvPr/>
        </p:nvGrpSpPr>
        <p:grpSpPr>
          <a:xfrm>
            <a:off x="5268572" y="2565012"/>
            <a:ext cx="1046260" cy="3613594"/>
            <a:chOff x="5268572" y="2565012"/>
            <a:chExt cx="1046260" cy="3613594"/>
          </a:xfrm>
        </p:grpSpPr>
        <p:sp>
          <p:nvSpPr>
            <p:cNvPr id="130" name="Rectangle 129">
              <a:extLst>
                <a:ext uri="{FF2B5EF4-FFF2-40B4-BE49-F238E27FC236}">
                  <a16:creationId xmlns:a16="http://schemas.microsoft.com/office/drawing/2014/main" id="{F4A7E153-D8F6-4013-B896-41C43E20287F}"/>
                </a:ext>
              </a:extLst>
            </p:cNvPr>
            <p:cNvSpPr/>
            <p:nvPr/>
          </p:nvSpPr>
          <p:spPr>
            <a:xfrm>
              <a:off x="5268572" y="256501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66B88E13-E4AD-4185-B868-9AC6541F41E3}"/>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grpSp>
        <p:nvGrpSpPr>
          <p:cNvPr id="20" name="Group 19">
            <a:extLst>
              <a:ext uri="{FF2B5EF4-FFF2-40B4-BE49-F238E27FC236}">
                <a16:creationId xmlns:a16="http://schemas.microsoft.com/office/drawing/2014/main" id="{86564373-853F-4783-8B44-847F636F3475}"/>
              </a:ext>
              <a:ext uri="{C183D7F6-B498-43B3-948B-1728B52AA6E4}">
                <adec:decorative xmlns:adec="http://schemas.microsoft.com/office/drawing/2017/decorative" val="1"/>
              </a:ext>
            </a:extLst>
          </p:cNvPr>
          <p:cNvGrpSpPr/>
          <p:nvPr/>
        </p:nvGrpSpPr>
        <p:grpSpPr>
          <a:xfrm>
            <a:off x="3655524" y="2567944"/>
            <a:ext cx="7790792" cy="3610662"/>
            <a:chOff x="3655524" y="2567944"/>
            <a:chExt cx="7790792" cy="3610662"/>
          </a:xfrm>
        </p:grpSpPr>
        <p:sp>
          <p:nvSpPr>
            <p:cNvPr id="127" name="Rectangle 126">
              <a:extLst>
                <a:ext uri="{FF2B5EF4-FFF2-40B4-BE49-F238E27FC236}">
                  <a16:creationId xmlns:a16="http://schemas.microsoft.com/office/drawing/2014/main" id="{E643D527-40C5-4A05-8CB1-C55F67F1344A}"/>
                </a:ext>
              </a:extLst>
            </p:cNvPr>
            <p:cNvSpPr/>
            <p:nvPr/>
          </p:nvSpPr>
          <p:spPr>
            <a:xfrm>
              <a:off x="3655524" y="25679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8" name="Rectangle 157">
              <a:extLst>
                <a:ext uri="{FF2B5EF4-FFF2-40B4-BE49-F238E27FC236}">
                  <a16:creationId xmlns:a16="http://schemas.microsoft.com/office/drawing/2014/main" id="{99974179-35F6-4E71-A258-E44B05E55C9C}"/>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grpSp>
        <p:nvGrpSpPr>
          <p:cNvPr id="21" name="Group 20">
            <a:extLst>
              <a:ext uri="{FF2B5EF4-FFF2-40B4-BE49-F238E27FC236}">
                <a16:creationId xmlns:a16="http://schemas.microsoft.com/office/drawing/2014/main" id="{8113A35D-1F4F-45EA-9A9E-892004B80EA0}"/>
              </a:ext>
              <a:ext uri="{C183D7F6-B498-43B3-948B-1728B52AA6E4}">
                <adec:decorative xmlns:adec="http://schemas.microsoft.com/office/drawing/2017/decorative" val="1"/>
              </a:ext>
            </a:extLst>
          </p:cNvPr>
          <p:cNvGrpSpPr/>
          <p:nvPr/>
        </p:nvGrpSpPr>
        <p:grpSpPr>
          <a:xfrm>
            <a:off x="4455045" y="2565012"/>
            <a:ext cx="2349171" cy="4141518"/>
            <a:chOff x="4455045" y="2565012"/>
            <a:chExt cx="2349171" cy="4141518"/>
          </a:xfrm>
        </p:grpSpPr>
        <p:sp>
          <p:nvSpPr>
            <p:cNvPr id="128" name="Rectangle 127">
              <a:extLst>
                <a:ext uri="{FF2B5EF4-FFF2-40B4-BE49-F238E27FC236}">
                  <a16:creationId xmlns:a16="http://schemas.microsoft.com/office/drawing/2014/main" id="{B4CD5468-6E7D-423C-9A86-5CD5A32B25A2}"/>
                </a:ext>
              </a:extLst>
            </p:cNvPr>
            <p:cNvSpPr/>
            <p:nvPr/>
          </p:nvSpPr>
          <p:spPr>
            <a:xfrm>
              <a:off x="4455045" y="256501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A1961853-0D90-490E-A726-F74DC8D7104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grpSp>
        <p:nvGrpSpPr>
          <p:cNvPr id="4" name="Group 3">
            <a:extLst>
              <a:ext uri="{FF2B5EF4-FFF2-40B4-BE49-F238E27FC236}">
                <a16:creationId xmlns:a16="http://schemas.microsoft.com/office/drawing/2014/main" id="{16A437D5-CAF8-4167-B07F-3087F34E106C}"/>
              </a:ext>
              <a:ext uri="{C183D7F6-B498-43B3-948B-1728B52AA6E4}">
                <adec:decorative xmlns:adec="http://schemas.microsoft.com/office/drawing/2017/decorative" val="1"/>
              </a:ext>
            </a:extLst>
          </p:cNvPr>
          <p:cNvGrpSpPr/>
          <p:nvPr/>
        </p:nvGrpSpPr>
        <p:grpSpPr>
          <a:xfrm>
            <a:off x="2849196" y="1471772"/>
            <a:ext cx="5799559" cy="5234758"/>
            <a:chOff x="2849196" y="1471772"/>
            <a:chExt cx="5799559" cy="5234758"/>
          </a:xfrm>
        </p:grpSpPr>
        <p:sp>
          <p:nvSpPr>
            <p:cNvPr id="67" name="Rectangle 66">
              <a:extLst>
                <a:ext uri="{FF2B5EF4-FFF2-40B4-BE49-F238E27FC236}">
                  <a16:creationId xmlns:a16="http://schemas.microsoft.com/office/drawing/2014/main" id="{3DB87A90-CA18-4FE2-A2BD-DE42B6FF4B75}"/>
                </a:ext>
              </a:extLst>
            </p:cNvPr>
            <p:cNvSpPr/>
            <p:nvPr/>
          </p:nvSpPr>
          <p:spPr>
            <a:xfrm>
              <a:off x="2849196" y="147177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2" name="Rectangle 131">
              <a:extLst>
                <a:ext uri="{FF2B5EF4-FFF2-40B4-BE49-F238E27FC236}">
                  <a16:creationId xmlns:a16="http://schemas.microsoft.com/office/drawing/2014/main" id="{09F2BF3A-149A-4463-8CE8-B2E8D881BC03}"/>
                </a:ext>
              </a:extLst>
            </p:cNvPr>
            <p:cNvSpPr/>
            <p:nvPr/>
          </p:nvSpPr>
          <p:spPr>
            <a:xfrm>
              <a:off x="6892854" y="256990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1" name="Rectangle 160">
              <a:extLst>
                <a:ext uri="{FF2B5EF4-FFF2-40B4-BE49-F238E27FC236}">
                  <a16:creationId xmlns:a16="http://schemas.microsoft.com/office/drawing/2014/main" id="{A965F2D1-C2F2-4EE9-ADA8-4105C24C675D}"/>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grpSp>
        <p:nvGrpSpPr>
          <p:cNvPr id="15" name="Group 14">
            <a:extLst>
              <a:ext uri="{FF2B5EF4-FFF2-40B4-BE49-F238E27FC236}">
                <a16:creationId xmlns:a16="http://schemas.microsoft.com/office/drawing/2014/main" id="{33BD1D8E-93E9-45C6-ABA7-BEF17FEE591E}"/>
              </a:ext>
              <a:ext uri="{C183D7F6-B498-43B3-948B-1728B52AA6E4}">
                <adec:decorative xmlns:adec="http://schemas.microsoft.com/office/drawing/2017/decorative" val="1"/>
              </a:ext>
            </a:extLst>
          </p:cNvPr>
          <p:cNvGrpSpPr/>
          <p:nvPr/>
        </p:nvGrpSpPr>
        <p:grpSpPr>
          <a:xfrm>
            <a:off x="6080766" y="1471364"/>
            <a:ext cx="2098189" cy="4707242"/>
            <a:chOff x="6080766" y="1471364"/>
            <a:chExt cx="2098189" cy="4707242"/>
          </a:xfrm>
        </p:grpSpPr>
        <p:sp>
          <p:nvSpPr>
            <p:cNvPr id="75" name="Rectangle 74">
              <a:extLst>
                <a:ext uri="{FF2B5EF4-FFF2-40B4-BE49-F238E27FC236}">
                  <a16:creationId xmlns:a16="http://schemas.microsoft.com/office/drawing/2014/main" id="{B9A88DF6-B21C-4FD3-8E0B-590C46973ECF}"/>
                </a:ext>
              </a:extLst>
            </p:cNvPr>
            <p:cNvSpPr/>
            <p:nvPr/>
          </p:nvSpPr>
          <p:spPr>
            <a:xfrm>
              <a:off x="6080766" y="147136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1DDE0759-4C99-4F2C-A461-24D552EB903B}"/>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gr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L</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38" name="Rectangle 137">
            <a:extLst>
              <a:ext uri="{FF2B5EF4-FFF2-40B4-BE49-F238E27FC236}">
                <a16:creationId xmlns:a16="http://schemas.microsoft.com/office/drawing/2014/main" id="{B7757C9F-5180-4186-B3A9-C2A1B510B9F4}"/>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39" name="Rectangle 138">
            <a:extLst>
              <a:ext uri="{FF2B5EF4-FFF2-40B4-BE49-F238E27FC236}">
                <a16:creationId xmlns:a16="http://schemas.microsoft.com/office/drawing/2014/main" id="{86F2E1BC-1405-441D-B5C6-4206879B02A5}"/>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40" name="Rectangle 139">
            <a:extLst>
              <a:ext uri="{FF2B5EF4-FFF2-40B4-BE49-F238E27FC236}">
                <a16:creationId xmlns:a16="http://schemas.microsoft.com/office/drawing/2014/main" id="{3AB91847-2545-4014-AA86-91F234B67287}"/>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41" name="Rectangle 140">
            <a:extLst>
              <a:ext uri="{FF2B5EF4-FFF2-40B4-BE49-F238E27FC236}">
                <a16:creationId xmlns:a16="http://schemas.microsoft.com/office/drawing/2014/main" id="{75BC812F-0829-405B-BD34-D8D01AE620B2}"/>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42" name="Rectangle 141">
            <a:extLst>
              <a:ext uri="{FF2B5EF4-FFF2-40B4-BE49-F238E27FC236}">
                <a16:creationId xmlns:a16="http://schemas.microsoft.com/office/drawing/2014/main" id="{9CB24BF0-5498-4F9D-B534-A8D02D5CC38D}"/>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44" name="Rectangle 143">
            <a:extLst>
              <a:ext uri="{FF2B5EF4-FFF2-40B4-BE49-F238E27FC236}">
                <a16:creationId xmlns:a16="http://schemas.microsoft.com/office/drawing/2014/main" id="{7E33C80F-07CD-4834-837A-F60A2C78FE4E}"/>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45" name="Rectangle 144">
            <a:extLst>
              <a:ext uri="{FF2B5EF4-FFF2-40B4-BE49-F238E27FC236}">
                <a16:creationId xmlns:a16="http://schemas.microsoft.com/office/drawing/2014/main" id="{ADFAA1B2-A4E6-42F0-9892-C2E300F18DB0}"/>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48" name="Rectangle 147">
            <a:extLst>
              <a:ext uri="{FF2B5EF4-FFF2-40B4-BE49-F238E27FC236}">
                <a16:creationId xmlns:a16="http://schemas.microsoft.com/office/drawing/2014/main" id="{F9C31D2C-2DB3-4D2E-9B90-F643C9DADB13}"/>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49" name="Rectangle 148">
            <a:extLst>
              <a:ext uri="{FF2B5EF4-FFF2-40B4-BE49-F238E27FC236}">
                <a16:creationId xmlns:a16="http://schemas.microsoft.com/office/drawing/2014/main" id="{825B5AFB-8642-4EC4-95E1-C60F0574BD9C}"/>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50" name="Rectangle 149">
            <a:extLst>
              <a:ext uri="{FF2B5EF4-FFF2-40B4-BE49-F238E27FC236}">
                <a16:creationId xmlns:a16="http://schemas.microsoft.com/office/drawing/2014/main" id="{F415319F-F33B-4201-BE43-BFCAC8A26DB5}"/>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51" name="Rectangle 150">
            <a:extLst>
              <a:ext uri="{FF2B5EF4-FFF2-40B4-BE49-F238E27FC236}">
                <a16:creationId xmlns:a16="http://schemas.microsoft.com/office/drawing/2014/main" id="{48FC57D0-9BE7-46CD-8708-B7FB1CF2EEB0}"/>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52" name="Rectangle 151">
            <a:extLst>
              <a:ext uri="{FF2B5EF4-FFF2-40B4-BE49-F238E27FC236}">
                <a16:creationId xmlns:a16="http://schemas.microsoft.com/office/drawing/2014/main" id="{DBFB7730-DF1B-47DA-9D3F-834845843FD9}"/>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53" name="Rectangle 152">
            <a:extLst>
              <a:ext uri="{FF2B5EF4-FFF2-40B4-BE49-F238E27FC236}">
                <a16:creationId xmlns:a16="http://schemas.microsoft.com/office/drawing/2014/main" id="{6F7B8DE5-A66B-4CA6-8AC5-74B6ECDBB287}"/>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54" name="Rectangle 153">
            <a:extLst>
              <a:ext uri="{FF2B5EF4-FFF2-40B4-BE49-F238E27FC236}">
                <a16:creationId xmlns:a16="http://schemas.microsoft.com/office/drawing/2014/main" id="{9A52E00B-9680-40AE-8E67-373F806B3095}"/>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55" name="Rectangle 154">
            <a:extLst>
              <a:ext uri="{FF2B5EF4-FFF2-40B4-BE49-F238E27FC236}">
                <a16:creationId xmlns:a16="http://schemas.microsoft.com/office/drawing/2014/main" id="{7A8718D0-6343-4749-A898-7552283868AA}"/>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56" name="Rectangle 155">
            <a:extLst>
              <a:ext uri="{FF2B5EF4-FFF2-40B4-BE49-F238E27FC236}">
                <a16:creationId xmlns:a16="http://schemas.microsoft.com/office/drawing/2014/main" id="{1ADFA3C7-4A47-4195-9DC0-B709CD2EFE17}"/>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160" name="Rectangle 159">
            <a:extLst>
              <a:ext uri="{FF2B5EF4-FFF2-40B4-BE49-F238E27FC236}">
                <a16:creationId xmlns:a16="http://schemas.microsoft.com/office/drawing/2014/main" id="{ECD1EF80-136C-49DA-AB4A-5E1D5FCC2BDD}"/>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33" name="Rectangle 132">
            <a:extLst>
              <a:ext uri="{FF2B5EF4-FFF2-40B4-BE49-F238E27FC236}">
                <a16:creationId xmlns:a16="http://schemas.microsoft.com/office/drawing/2014/main" id="{23E80251-C9F1-4CCA-B070-7D7201306EA9}"/>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34" name="Rectangle: Rounded Corners 133">
            <a:hlinkClick r:id="rId3" action="ppaction://hlinksldjump"/>
            <a:extLst>
              <a:ext uri="{FF2B5EF4-FFF2-40B4-BE49-F238E27FC236}">
                <a16:creationId xmlns:a16="http://schemas.microsoft.com/office/drawing/2014/main" id="{9B8244E3-754E-4373-AF1E-125AD0842F5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35" name="Rectangle: Rounded Corners 134">
            <a:hlinkClick r:id="rId4" action="ppaction://hlinksldjump"/>
            <a:extLst>
              <a:ext uri="{FF2B5EF4-FFF2-40B4-BE49-F238E27FC236}">
                <a16:creationId xmlns:a16="http://schemas.microsoft.com/office/drawing/2014/main" id="{7B4D09AC-4C5D-47B8-BE4F-6B0DE41E077B}"/>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36" name="Picture 135" descr="Spin button. ">
            <a:hlinkClick r:id="rId5" action="ppaction://hlinksldjump"/>
            <a:extLst>
              <a:ext uri="{FF2B5EF4-FFF2-40B4-BE49-F238E27FC236}">
                <a16:creationId xmlns:a16="http://schemas.microsoft.com/office/drawing/2014/main" id="{74C44AE0-C222-428B-8C6C-12F9D6A522E8}"/>
              </a:ext>
            </a:extLst>
          </p:cNvPr>
          <p:cNvPicPr>
            <a:picLocks noChangeAspect="1"/>
          </p:cNvPicPr>
          <p:nvPr/>
        </p:nvPicPr>
        <p:blipFill>
          <a:blip r:embed="rId6"/>
          <a:stretch>
            <a:fillRect/>
          </a:stretch>
        </p:blipFill>
        <p:spPr>
          <a:xfrm>
            <a:off x="271265" y="5587955"/>
            <a:ext cx="1048603" cy="1036410"/>
          </a:xfrm>
          <a:prstGeom prst="rect">
            <a:avLst/>
          </a:prstGeom>
        </p:spPr>
      </p:pic>
    </p:spTree>
    <p:extLst>
      <p:ext uri="{BB962C8B-B14F-4D97-AF65-F5344CB8AC3E}">
        <p14:creationId xmlns:p14="http://schemas.microsoft.com/office/powerpoint/2010/main" val="19271437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38"/>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7" restart="whenNotActive" fill="hold" evtFilter="cancelBubble" nodeType="interactiveSeq">
                <p:stCondLst>
                  <p:cond evt="onClick" delay="0">
                    <p:tgtEl>
                      <p:spTgt spid="139"/>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12" restart="whenNotActive" fill="hold" evtFilter="cancelBubble" nodeType="interactiveSeq">
                <p:stCondLst>
                  <p:cond evt="onClick" delay="0">
                    <p:tgtEl>
                      <p:spTgt spid="14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17" restart="whenNotActive" fill="hold" evtFilter="cancelBubble" nodeType="interactiveSeq">
                <p:stCondLst>
                  <p:cond evt="onClick" delay="0">
                    <p:tgtEl>
                      <p:spTgt spid="14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22" restart="whenNotActive" fill="hold" evtFilter="cancelBubble" nodeType="interactiveSeq">
                <p:stCondLst>
                  <p:cond evt="onClick" delay="0">
                    <p:tgtEl>
                      <p:spTgt spid="14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27" restart="whenNotActive" fill="hold" evtFilter="cancelBubble" nodeType="interactiveSeq">
                <p:stCondLst>
                  <p:cond evt="onClick" delay="0">
                    <p:tgtEl>
                      <p:spTgt spid="144"/>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32" restart="whenNotActive" fill="hold" evtFilter="cancelBubble" nodeType="interactiveSeq">
                <p:stCondLst>
                  <p:cond evt="onClick" delay="0">
                    <p:tgtEl>
                      <p:spTgt spid="145"/>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37" restart="whenNotActive" fill="hold" evtFilter="cancelBubble" nodeType="interactiveSeq">
                <p:stCondLst>
                  <p:cond evt="onClick" delay="0">
                    <p:tgtEl>
                      <p:spTgt spid="148"/>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42" restart="whenNotActive" fill="hold" evtFilter="cancelBubble" nodeType="interactiveSeq">
                <p:stCondLst>
                  <p:cond evt="onClick" delay="0">
                    <p:tgtEl>
                      <p:spTgt spid="149"/>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47" restart="whenNotActive" fill="hold" evtFilter="cancelBubble" nodeType="interactiveSeq">
                <p:stCondLst>
                  <p:cond evt="onClick" delay="0">
                    <p:tgtEl>
                      <p:spTgt spid="150"/>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52" restart="whenNotActive" fill="hold" evtFilter="cancelBubble" nodeType="interactiveSeq">
                <p:stCondLst>
                  <p:cond evt="onClick" delay="0">
                    <p:tgtEl>
                      <p:spTgt spid="151"/>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57" restart="whenNotActive" fill="hold" evtFilter="cancelBubble" nodeType="interactiveSeq">
                <p:stCondLst>
                  <p:cond evt="onClick" delay="0">
                    <p:tgtEl>
                      <p:spTgt spid="152"/>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52"/>
                                        </p:tgtEl>
                                        <p:attrNameLst>
                                          <p:attrName>style.visibility</p:attrName>
                                        </p:attrNameLst>
                                      </p:cBhvr>
                                      <p:to>
                                        <p:strVal val="hidden"/>
                                      </p:to>
                                    </p:set>
                                  </p:childTnLst>
                                </p:cTn>
                              </p:par>
                            </p:childTnLst>
                          </p:cTn>
                        </p:par>
                      </p:childTnLst>
                    </p:cTn>
                  </p:par>
                </p:childTnLst>
              </p:cTn>
              <p:nextCondLst>
                <p:cond evt="onClick" delay="0">
                  <p:tgtEl>
                    <p:spTgt spid="152"/>
                  </p:tgtEl>
                </p:cond>
              </p:nextCondLst>
            </p:seq>
            <p:seq concurrent="1" nextAc="seek">
              <p:cTn id="62" restart="whenNotActive" fill="hold" evtFilter="cancelBubble" nodeType="interactiveSeq">
                <p:stCondLst>
                  <p:cond evt="onClick" delay="0">
                    <p:tgtEl>
                      <p:spTgt spid="153"/>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53"/>
                                        </p:tgtEl>
                                        <p:attrNameLst>
                                          <p:attrName>style.visibility</p:attrName>
                                        </p:attrNameLst>
                                      </p:cBhvr>
                                      <p:to>
                                        <p:strVal val="hidden"/>
                                      </p:to>
                                    </p:set>
                                  </p:childTnLst>
                                </p:cTn>
                              </p:par>
                            </p:childTnLst>
                          </p:cTn>
                        </p:par>
                      </p:childTnLst>
                    </p:cTn>
                  </p:par>
                </p:childTnLst>
              </p:cTn>
              <p:nextCondLst>
                <p:cond evt="onClick" delay="0">
                  <p:tgtEl>
                    <p:spTgt spid="153"/>
                  </p:tgtEl>
                </p:cond>
              </p:nextCondLst>
            </p:seq>
            <p:seq concurrent="1" nextAc="seek">
              <p:cTn id="67" restart="whenNotActive" fill="hold" evtFilter="cancelBubble" nodeType="interactiveSeq">
                <p:stCondLst>
                  <p:cond evt="onClick" delay="0">
                    <p:tgtEl>
                      <p:spTgt spid="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72" restart="whenNotActive" fill="hold" evtFilter="cancelBubble" nodeType="interactiveSeq">
                <p:stCondLst>
                  <p:cond evt="onClick" delay="0">
                    <p:tgtEl>
                      <p:spTgt spid="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77" restart="whenNotActive" fill="hold" evtFilter="cancelBubble" nodeType="interactiveSeq">
                <p:stCondLst>
                  <p:cond evt="onClick" delay="0">
                    <p:tgtEl>
                      <p:spTgt spid="8"/>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2" restart="whenNotActive" fill="hold" evtFilter="cancelBubble" nodeType="interactiveSeq">
                <p:stCondLst>
                  <p:cond evt="onClick" delay="0">
                    <p:tgtEl>
                      <p:spTgt spid="13"/>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87" restart="whenNotActive" fill="hold" evtFilter="cancelBubble" nodeType="interactiveSeq">
                <p:stCondLst>
                  <p:cond evt="onClick" delay="0">
                    <p:tgtEl>
                      <p:spTgt spid="15"/>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92" restart="whenNotActive" fill="hold" evtFilter="cancelBubble" nodeType="interactiveSeq">
                <p:stCondLst>
                  <p:cond evt="onClick" delay="0">
                    <p:tgtEl>
                      <p:spTgt spid="17"/>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97" restart="whenNotActive" fill="hold" evtFilter="cancelBubble" nodeType="interactiveSeq">
                <p:stCondLst>
                  <p:cond evt="onClick" delay="0">
                    <p:tgtEl>
                      <p:spTgt spid="2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02" restart="whenNotActive" fill="hold" evtFilter="cancelBubble" nodeType="interactiveSeq">
                <p:stCondLst>
                  <p:cond evt="onClick" delay="0">
                    <p:tgtEl>
                      <p:spTgt spid="2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07" restart="whenNotActive" fill="hold" evtFilter="cancelBubble" nodeType="interactiveSeq">
                <p:stCondLst>
                  <p:cond evt="onClick" delay="0">
                    <p:tgtEl>
                      <p:spTgt spid="24"/>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12" restart="whenNotActive" fill="hold" evtFilter="cancelBubble" nodeType="interactiveSeq">
                <p:stCondLst>
                  <p:cond evt="onClick" delay="0">
                    <p:tgtEl>
                      <p:spTgt spid="15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155"/>
                                        </p:tgtEl>
                                        <p:attrNameLst>
                                          <p:attrName>style.visibility</p:attrName>
                                        </p:attrNameLst>
                                      </p:cBhvr>
                                      <p:to>
                                        <p:strVal val="hidden"/>
                                      </p:to>
                                    </p:set>
                                  </p:childTnLst>
                                </p:cTn>
                              </p:par>
                            </p:childTnLst>
                          </p:cTn>
                        </p:par>
                      </p:childTnLst>
                    </p:cTn>
                  </p:par>
                </p:childTnLst>
              </p:cTn>
              <p:nextCondLst>
                <p:cond evt="onClick" delay="0">
                  <p:tgtEl>
                    <p:spTgt spid="155"/>
                  </p:tgtEl>
                </p:cond>
              </p:nextCondLst>
            </p:seq>
            <p:seq concurrent="1" nextAc="seek">
              <p:cTn id="117" restart="whenNotActive" fill="hold" evtFilter="cancelBubble" nodeType="interactiveSeq">
                <p:stCondLst>
                  <p:cond evt="onClick" delay="0">
                    <p:tgtEl>
                      <p:spTgt spid="154"/>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154"/>
                                        </p:tgtEl>
                                        <p:attrNameLst>
                                          <p:attrName>style.visibility</p:attrName>
                                        </p:attrNameLst>
                                      </p:cBhvr>
                                      <p:to>
                                        <p:strVal val="hidden"/>
                                      </p:to>
                                    </p:set>
                                  </p:childTnLst>
                                </p:cTn>
                              </p:par>
                            </p:childTnLst>
                          </p:cTn>
                        </p:par>
                      </p:childTnLst>
                    </p:cTn>
                  </p:par>
                </p:childTnLst>
              </p:cTn>
              <p:nextCondLst>
                <p:cond evt="onClick" delay="0">
                  <p:tgtEl>
                    <p:spTgt spid="154"/>
                  </p:tgtEl>
                </p:cond>
              </p:nextCondLst>
            </p:seq>
            <p:seq concurrent="1" nextAc="seek">
              <p:cTn id="122" restart="whenNotActive" fill="hold" evtFilter="cancelBubble" nodeType="interactiveSeq">
                <p:stCondLst>
                  <p:cond evt="onClick" delay="0">
                    <p:tgtEl>
                      <p:spTgt spid="160"/>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160"/>
                                        </p:tgtEl>
                                        <p:attrNameLst>
                                          <p:attrName>style.visibility</p:attrName>
                                        </p:attrNameLst>
                                      </p:cBhvr>
                                      <p:to>
                                        <p:strVal val="hidden"/>
                                      </p:to>
                                    </p:set>
                                  </p:childTnLst>
                                </p:cTn>
                              </p:par>
                            </p:childTnLst>
                          </p:cTn>
                        </p:par>
                      </p:childTnLst>
                    </p:cTn>
                  </p:par>
                </p:childTnLst>
              </p:cTn>
              <p:nextCondLst>
                <p:cond evt="onClick" delay="0">
                  <p:tgtEl>
                    <p:spTgt spid="160"/>
                  </p:tgtEl>
                </p:cond>
              </p:nextCondLst>
            </p:seq>
            <p:seq concurrent="1" nextAc="seek">
              <p:cTn id="127" restart="whenNotActive" fill="hold" evtFilter="cancelBubble" nodeType="interactiveSeq">
                <p:stCondLst>
                  <p:cond evt="onClick" delay="0">
                    <p:tgtEl>
                      <p:spTgt spid="156"/>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156"/>
                                        </p:tgtEl>
                                        <p:attrNameLst>
                                          <p:attrName>style.visibility</p:attrName>
                                        </p:attrNameLst>
                                      </p:cBhvr>
                                      <p:to>
                                        <p:strVal val="hidden"/>
                                      </p:to>
                                    </p:set>
                                  </p:childTnLst>
                                </p:cTn>
                              </p:par>
                            </p:childTnLst>
                          </p:cTn>
                        </p:par>
                      </p:childTnLst>
                    </p:cTn>
                  </p:par>
                </p:childTnLst>
              </p:cTn>
              <p:nextCondLst>
                <p:cond evt="onClick" delay="0">
                  <p:tgtEl>
                    <p:spTgt spid="156"/>
                  </p:tgtEl>
                </p:cond>
              </p:nextCondLst>
            </p:seq>
          </p:childTnLst>
        </p:cTn>
      </p:par>
    </p:tnLst>
    <p:bldLst>
      <p:bldP spid="138" grpId="0" animBg="1"/>
      <p:bldP spid="139" grpId="0" animBg="1"/>
      <p:bldP spid="140" grpId="0" animBg="1"/>
      <p:bldP spid="141" grpId="0" animBg="1"/>
      <p:bldP spid="142" grpId="0" animBg="1"/>
      <p:bldP spid="144" grpId="0" animBg="1"/>
      <p:bldP spid="145" grpId="0" animBg="1"/>
      <p:bldP spid="148" grpId="0" animBg="1"/>
      <p:bldP spid="149" grpId="0" animBg="1"/>
      <p:bldP spid="150" grpId="0" animBg="1"/>
      <p:bldP spid="151" grpId="0" animBg="1"/>
      <p:bldP spid="152" grpId="0" animBg="1"/>
      <p:bldP spid="153" grpId="0"/>
      <p:bldP spid="154" grpId="0"/>
      <p:bldP spid="155" grpId="0"/>
      <p:bldP spid="156" grpId="0"/>
      <p:bldP spid="160"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Y</a:t>
            </a:r>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grpSp>
        <p:nvGrpSpPr>
          <p:cNvPr id="3" name="Group 2">
            <a:extLst>
              <a:ext uri="{FF2B5EF4-FFF2-40B4-BE49-F238E27FC236}">
                <a16:creationId xmlns:a16="http://schemas.microsoft.com/office/drawing/2014/main" id="{BE23A44F-1F52-D14E-3E0C-2AEBE3D9E423}"/>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TYPES OF INSTITUTIONS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A77E44F2-4FAA-47C2-A4AC-C70CBA8E1618}"/>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B4A674D3-C4C2-674B-96E0-A4D0D31F95A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68</a:t>
            </a:r>
          </a:p>
        </p:txBody>
      </p:sp>
    </p:spTree>
    <p:extLst>
      <p:ext uri="{BB962C8B-B14F-4D97-AF65-F5344CB8AC3E}">
        <p14:creationId xmlns:p14="http://schemas.microsoft.com/office/powerpoint/2010/main" val="63201566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grpSp>
        <p:nvGrpSpPr>
          <p:cNvPr id="12" name="Group 11">
            <a:extLst>
              <a:ext uri="{FF2B5EF4-FFF2-40B4-BE49-F238E27FC236}">
                <a16:creationId xmlns:a16="http://schemas.microsoft.com/office/drawing/2014/main" id="{9894CC0C-5CE8-DE74-D6F2-DA6DE7CAC6AF}"/>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grpSp>
        <p:nvGrpSpPr>
          <p:cNvPr id="5" name="Group 4">
            <a:extLst>
              <a:ext uri="{FF2B5EF4-FFF2-40B4-BE49-F238E27FC236}">
                <a16:creationId xmlns:a16="http://schemas.microsoft.com/office/drawing/2014/main" id="{22F74DC1-2740-4C9E-98CE-44D5579EC1C8}"/>
              </a:ext>
              <a:ext uri="{C183D7F6-B498-43B3-948B-1728B52AA6E4}">
                <adec:decorative xmlns:adec="http://schemas.microsoft.com/office/drawing/2017/decorative" val="1"/>
              </a:ext>
            </a:extLst>
          </p:cNvPr>
          <p:cNvGrpSpPr/>
          <p:nvPr/>
        </p:nvGrpSpPr>
        <p:grpSpPr>
          <a:xfrm>
            <a:off x="2013652" y="1471035"/>
            <a:ext cx="5233021" cy="4707571"/>
            <a:chOff x="2013652" y="1471035"/>
            <a:chExt cx="5233021" cy="4707571"/>
          </a:xfrm>
        </p:grpSpPr>
        <p:sp>
          <p:nvSpPr>
            <p:cNvPr id="73" name="Rectangle 72">
              <a:extLst>
                <a:ext uri="{FF2B5EF4-FFF2-40B4-BE49-F238E27FC236}">
                  <a16:creationId xmlns:a16="http://schemas.microsoft.com/office/drawing/2014/main" id="{6974162A-29C2-4F76-9FAE-DF6BA418163F}"/>
                </a:ext>
              </a:extLst>
            </p:cNvPr>
            <p:cNvSpPr/>
            <p:nvPr/>
          </p:nvSpPr>
          <p:spPr>
            <a:xfrm>
              <a:off x="2013652"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gr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EE8C9E51-48C2-4FC7-A269-82D7C63B7E3D}"/>
              </a:ext>
              <a:ext uri="{C183D7F6-B498-43B3-948B-1728B52AA6E4}">
                <adec:decorative xmlns:adec="http://schemas.microsoft.com/office/drawing/2017/decorative" val="1"/>
              </a:ext>
            </a:extLst>
          </p:cNvPr>
          <p:cNvGrpSpPr/>
          <p:nvPr/>
        </p:nvGrpSpPr>
        <p:grpSpPr>
          <a:xfrm>
            <a:off x="1202613" y="1471035"/>
            <a:ext cx="9778277" cy="4707571"/>
            <a:chOff x="1202613" y="1471035"/>
            <a:chExt cx="9778277" cy="4707571"/>
          </a:xfrm>
        </p:grpSpPr>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72" name="Rectangle 71">
              <a:extLst>
                <a:ext uri="{FF2B5EF4-FFF2-40B4-BE49-F238E27FC236}">
                  <a16:creationId xmlns:a16="http://schemas.microsoft.com/office/drawing/2014/main" id="{D40E10A5-7BE1-441B-82B8-3114B9222902}"/>
                </a:ext>
              </a:extLst>
            </p:cNvPr>
            <p:cNvSpPr/>
            <p:nvPr/>
          </p:nvSpPr>
          <p:spPr>
            <a:xfrm>
              <a:off x="1202613"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7" name="Group 6">
            <a:extLst>
              <a:ext uri="{FF2B5EF4-FFF2-40B4-BE49-F238E27FC236}">
                <a16:creationId xmlns:a16="http://schemas.microsoft.com/office/drawing/2014/main" id="{DE2A92C1-A0D8-4349-A38E-6CE180498FA5}"/>
              </a:ext>
              <a:ext uri="{C183D7F6-B498-43B3-948B-1728B52AA6E4}">
                <adec:decorative xmlns:adec="http://schemas.microsoft.com/office/drawing/2017/decorative" val="1"/>
              </a:ext>
            </a:extLst>
          </p:cNvPr>
          <p:cNvGrpSpPr/>
          <p:nvPr/>
        </p:nvGrpSpPr>
        <p:grpSpPr>
          <a:xfrm>
            <a:off x="3635730" y="1466687"/>
            <a:ext cx="7810586" cy="4711919"/>
            <a:chOff x="3635730" y="1466687"/>
            <a:chExt cx="7810586" cy="4711919"/>
          </a:xfrm>
        </p:grpSpPr>
        <p:sp>
          <p:nvSpPr>
            <p:cNvPr id="75" name="Rectangle 74">
              <a:extLst>
                <a:ext uri="{FF2B5EF4-FFF2-40B4-BE49-F238E27FC236}">
                  <a16:creationId xmlns:a16="http://schemas.microsoft.com/office/drawing/2014/main" id="{B9A88DF6-B21C-4FD3-8E0B-590C46973ECF}"/>
                </a:ext>
              </a:extLst>
            </p:cNvPr>
            <p:cNvSpPr/>
            <p:nvPr/>
          </p:nvSpPr>
          <p:spPr>
            <a:xfrm>
              <a:off x="3635730"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4" name="Rectangle 123">
              <a:extLst>
                <a:ext uri="{FF2B5EF4-FFF2-40B4-BE49-F238E27FC236}">
                  <a16:creationId xmlns:a16="http://schemas.microsoft.com/office/drawing/2014/main" id="{A42CBC99-6327-4D45-BE5C-5883D406BB4B}"/>
                </a:ext>
              </a:extLst>
            </p:cNvPr>
            <p:cNvSpPr/>
            <p:nvPr/>
          </p:nvSpPr>
          <p:spPr>
            <a:xfrm>
              <a:off x="4458690" y="146668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37DB4824-8489-489F-B8BD-BFC59A51EFD2}"/>
              </a:ext>
              <a:ext uri="{C183D7F6-B498-43B3-948B-1728B52AA6E4}">
                <adec:decorative xmlns:adec="http://schemas.microsoft.com/office/drawing/2017/decorative" val="1"/>
              </a:ext>
            </a:extLst>
          </p:cNvPr>
          <p:cNvGrpSpPr/>
          <p:nvPr/>
        </p:nvGrpSpPr>
        <p:grpSpPr>
          <a:xfrm>
            <a:off x="7702846" y="1468861"/>
            <a:ext cx="945909" cy="5237669"/>
            <a:chOff x="7702846" y="1468861"/>
            <a:chExt cx="945909" cy="5237669"/>
          </a:xfrm>
        </p:grpSpPr>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6" name="Rectangle 155">
              <a:extLst>
                <a:ext uri="{FF2B5EF4-FFF2-40B4-BE49-F238E27FC236}">
                  <a16:creationId xmlns:a16="http://schemas.microsoft.com/office/drawing/2014/main" id="{118C28E5-A29D-4680-8846-B6218BFFF1D9}"/>
                </a:ext>
              </a:extLst>
            </p:cNvPr>
            <p:cNvSpPr/>
            <p:nvPr/>
          </p:nvSpPr>
          <p:spPr>
            <a:xfrm>
              <a:off x="7702846"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585F58F8-A8C8-4FE2-8D17-077326A4D655}"/>
              </a:ext>
              <a:ext uri="{C183D7F6-B498-43B3-948B-1728B52AA6E4}">
                <adec:decorative xmlns:adec="http://schemas.microsoft.com/office/drawing/2017/decorative" val="1"/>
              </a:ext>
            </a:extLst>
          </p:cNvPr>
          <p:cNvGrpSpPr/>
          <p:nvPr/>
        </p:nvGrpSpPr>
        <p:grpSpPr>
          <a:xfrm>
            <a:off x="5269729" y="1468861"/>
            <a:ext cx="2909226" cy="4709745"/>
            <a:chOff x="5269729" y="1468861"/>
            <a:chExt cx="2909226" cy="4709745"/>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29" name="Rectangle 128">
              <a:extLst>
                <a:ext uri="{FF2B5EF4-FFF2-40B4-BE49-F238E27FC236}">
                  <a16:creationId xmlns:a16="http://schemas.microsoft.com/office/drawing/2014/main" id="{BF7FD9B1-A91B-4DD3-8DF2-61AB0EF375C9}"/>
                </a:ext>
              </a:extLst>
            </p:cNvPr>
            <p:cNvSpPr/>
            <p:nvPr/>
          </p:nvSpPr>
          <p:spPr>
            <a:xfrm>
              <a:off x="5269729"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A8AD98A2-3D65-4678-990C-4BB5362F6FD9}"/>
                </a:ext>
              </a:extLst>
            </p:cNvPr>
            <p:cNvSpPr/>
            <p:nvPr/>
          </p:nvSpPr>
          <p:spPr>
            <a:xfrm>
              <a:off x="6891807"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 name="Group 12">
            <a:extLst>
              <a:ext uri="{FF2B5EF4-FFF2-40B4-BE49-F238E27FC236}">
                <a16:creationId xmlns:a16="http://schemas.microsoft.com/office/drawing/2014/main" id="{F7FD3A36-1795-4F3D-A566-DDCF4231A271}"/>
              </a:ext>
              <a:ext uri="{C183D7F6-B498-43B3-948B-1728B52AA6E4}">
                <adec:decorative xmlns:adec="http://schemas.microsoft.com/office/drawing/2017/decorative" val="1"/>
              </a:ext>
            </a:extLst>
          </p:cNvPr>
          <p:cNvGrpSpPr/>
          <p:nvPr/>
        </p:nvGrpSpPr>
        <p:grpSpPr>
          <a:xfrm>
            <a:off x="5949072" y="1464126"/>
            <a:ext cx="4211395" cy="4714480"/>
            <a:chOff x="5949072" y="1464126"/>
            <a:chExt cx="4211395" cy="4714480"/>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60" name="Rectangle 159">
              <a:extLst>
                <a:ext uri="{FF2B5EF4-FFF2-40B4-BE49-F238E27FC236}">
                  <a16:creationId xmlns:a16="http://schemas.microsoft.com/office/drawing/2014/main" id="{52EC265A-AF18-48E7-B89B-20A21A3F7F79}"/>
                </a:ext>
              </a:extLst>
            </p:cNvPr>
            <p:cNvSpPr/>
            <p:nvPr/>
          </p:nvSpPr>
          <p:spPr>
            <a:xfrm>
              <a:off x="9337507" y="14641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Group 10">
            <a:extLst>
              <a:ext uri="{FF2B5EF4-FFF2-40B4-BE49-F238E27FC236}">
                <a16:creationId xmlns:a16="http://schemas.microsoft.com/office/drawing/2014/main" id="{2D49E4B6-401D-4A51-A9B5-1EC0BF8FDE7A}"/>
              </a:ext>
              <a:ext uri="{C183D7F6-B498-43B3-948B-1728B52AA6E4}">
                <adec:decorative xmlns:adec="http://schemas.microsoft.com/office/drawing/2017/decorative" val="1"/>
              </a:ext>
            </a:extLst>
          </p:cNvPr>
          <p:cNvGrpSpPr/>
          <p:nvPr/>
        </p:nvGrpSpPr>
        <p:grpSpPr>
          <a:xfrm>
            <a:off x="8526468" y="1461952"/>
            <a:ext cx="3256077" cy="5244578"/>
            <a:chOff x="8526468" y="1461952"/>
            <a:chExt cx="3256077" cy="5244578"/>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9" name="Rectangle 158">
              <a:extLst>
                <a:ext uri="{FF2B5EF4-FFF2-40B4-BE49-F238E27FC236}">
                  <a16:creationId xmlns:a16="http://schemas.microsoft.com/office/drawing/2014/main" id="{B8D322DA-AB59-4D5D-BF5C-FCC3993DB957}"/>
                </a:ext>
              </a:extLst>
            </p:cNvPr>
            <p:cNvSpPr/>
            <p:nvPr/>
          </p:nvSpPr>
          <p:spPr>
            <a:xfrm>
              <a:off x="8526468" y="14619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2" name="Rectangle 161">
              <a:extLst>
                <a:ext uri="{FF2B5EF4-FFF2-40B4-BE49-F238E27FC236}">
                  <a16:creationId xmlns:a16="http://schemas.microsoft.com/office/drawing/2014/main" id="{361B5EBC-F52D-4CC5-AA1D-6212C6039E44}"/>
                </a:ext>
              </a:extLst>
            </p:cNvPr>
            <p:cNvSpPr/>
            <p:nvPr/>
          </p:nvSpPr>
          <p:spPr>
            <a:xfrm>
              <a:off x="10959585" y="14641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4" name="Group 13">
            <a:extLst>
              <a:ext uri="{FF2B5EF4-FFF2-40B4-BE49-F238E27FC236}">
                <a16:creationId xmlns:a16="http://schemas.microsoft.com/office/drawing/2014/main" id="{79BC9B58-3B9C-4394-A690-F26D21E7611A}"/>
              </a:ext>
              <a:ext uri="{C183D7F6-B498-43B3-948B-1728B52AA6E4}">
                <adec:decorative xmlns:adec="http://schemas.microsoft.com/office/drawing/2017/decorative" val="1"/>
              </a:ext>
            </a:extLst>
          </p:cNvPr>
          <p:cNvGrpSpPr/>
          <p:nvPr/>
        </p:nvGrpSpPr>
        <p:grpSpPr>
          <a:xfrm>
            <a:off x="6086066" y="1464126"/>
            <a:ext cx="4885440" cy="5242404"/>
            <a:chOff x="6086066" y="1464126"/>
            <a:chExt cx="4885440" cy="5242404"/>
          </a:xfrm>
        </p:grpSpPr>
        <p:sp>
          <p:nvSpPr>
            <p:cNvPr id="158" name="Rectangle 157">
              <a:extLst>
                <a:ext uri="{FF2B5EF4-FFF2-40B4-BE49-F238E27FC236}">
                  <a16:creationId xmlns:a16="http://schemas.microsoft.com/office/drawing/2014/main" id="{0135E3C7-59CA-433F-BFDE-59BCDFD84FB1}"/>
                </a:ext>
              </a:extLst>
            </p:cNvPr>
            <p:cNvSpPr/>
            <p:nvPr/>
          </p:nvSpPr>
          <p:spPr>
            <a:xfrm>
              <a:off x="10148546" y="146412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63" name="Rectangle 162">
              <a:extLst>
                <a:ext uri="{FF2B5EF4-FFF2-40B4-BE49-F238E27FC236}">
                  <a16:creationId xmlns:a16="http://schemas.microsoft.com/office/drawing/2014/main" id="{F94AFECF-6EF2-41F5-AB97-F5C31312DBF7}"/>
                </a:ext>
              </a:extLst>
            </p:cNvPr>
            <p:cNvSpPr/>
            <p:nvPr/>
          </p:nvSpPr>
          <p:spPr>
            <a:xfrm>
              <a:off x="6086066" y="25679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412FC0E8-6F5E-4B7D-9E47-E30349CC58D5}"/>
              </a:ext>
              <a:ext uri="{C183D7F6-B498-43B3-948B-1728B52AA6E4}">
                <adec:decorative xmlns:adec="http://schemas.microsoft.com/office/drawing/2017/decorative" val="1"/>
              </a:ext>
            </a:extLst>
          </p:cNvPr>
          <p:cNvGrpSpPr/>
          <p:nvPr/>
        </p:nvGrpSpPr>
        <p:grpSpPr>
          <a:xfrm>
            <a:off x="391574" y="1468861"/>
            <a:ext cx="6412642" cy="5237669"/>
            <a:chOff x="391574" y="1468861"/>
            <a:chExt cx="6412642" cy="5237669"/>
          </a:xfrm>
        </p:grpSpPr>
        <p:sp>
          <p:nvSpPr>
            <p:cNvPr id="67" name="Rectangle 66">
              <a:extLst>
                <a:ext uri="{FF2B5EF4-FFF2-40B4-BE49-F238E27FC236}">
                  <a16:creationId xmlns:a16="http://schemas.microsoft.com/office/drawing/2014/main" id="{3DB87A90-CA18-4FE2-A2BD-DE42B6FF4B75}"/>
                </a:ext>
              </a:extLst>
            </p:cNvPr>
            <p:cNvSpPr/>
            <p:nvPr/>
          </p:nvSpPr>
          <p:spPr>
            <a:xfrm>
              <a:off x="391574"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74" name="Rectangle 73">
              <a:extLst>
                <a:ext uri="{FF2B5EF4-FFF2-40B4-BE49-F238E27FC236}">
                  <a16:creationId xmlns:a16="http://schemas.microsoft.com/office/drawing/2014/main" id="{99EE31ED-B1ED-4184-8C56-594E9DA2E5FA}"/>
                </a:ext>
              </a:extLst>
            </p:cNvPr>
            <p:cNvSpPr/>
            <p:nvPr/>
          </p:nvSpPr>
          <p:spPr>
            <a:xfrm>
              <a:off x="2824691" y="147103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5" name="Rectangle 164">
              <a:extLst>
                <a:ext uri="{FF2B5EF4-FFF2-40B4-BE49-F238E27FC236}">
                  <a16:creationId xmlns:a16="http://schemas.microsoft.com/office/drawing/2014/main" id="{AD5414C3-C081-4AA1-95DE-58A9911555AC}"/>
                </a:ext>
              </a:extLst>
            </p:cNvPr>
            <p:cNvSpPr/>
            <p:nvPr/>
          </p:nvSpPr>
          <p:spPr>
            <a:xfrm>
              <a:off x="5275027" y="25679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92B6FB6E-2448-46B8-A73A-45B5B0F511AF}"/>
              </a:ext>
              <a:ext uri="{C183D7F6-B498-43B3-948B-1728B52AA6E4}">
                <adec:decorative xmlns:adec="http://schemas.microsoft.com/office/drawing/2017/decorative" val="1"/>
              </a:ext>
            </a:extLst>
          </p:cNvPr>
          <p:cNvGrpSpPr/>
          <p:nvPr/>
        </p:nvGrpSpPr>
        <p:grpSpPr>
          <a:xfrm>
            <a:off x="6080768" y="1468861"/>
            <a:ext cx="3035558" cy="4709745"/>
            <a:chOff x="6080768" y="1468861"/>
            <a:chExt cx="3035558" cy="4709745"/>
          </a:xfrm>
        </p:grpSpPr>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90" name="Rectangle 89">
              <a:extLst>
                <a:ext uri="{FF2B5EF4-FFF2-40B4-BE49-F238E27FC236}">
                  <a16:creationId xmlns:a16="http://schemas.microsoft.com/office/drawing/2014/main" id="{17318F73-AD0D-412E-8820-80B9CDFBF709}"/>
                </a:ext>
              </a:extLst>
            </p:cNvPr>
            <p:cNvSpPr/>
            <p:nvPr/>
          </p:nvSpPr>
          <p:spPr>
            <a:xfrm>
              <a:off x="6080768" y="146886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6" name="Rectangle 165">
              <a:extLst>
                <a:ext uri="{FF2B5EF4-FFF2-40B4-BE49-F238E27FC236}">
                  <a16:creationId xmlns:a16="http://schemas.microsoft.com/office/drawing/2014/main" id="{BE45A282-3EAD-46F2-8CB8-B64CDE3E2A77}"/>
                </a:ext>
              </a:extLst>
            </p:cNvPr>
            <p:cNvSpPr/>
            <p:nvPr/>
          </p:nvSpPr>
          <p:spPr>
            <a:xfrm>
              <a:off x="6897105" y="256796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2A21F68D-B61F-2845-B54A-D1F684A7BC16}"/>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69</a:t>
            </a:r>
          </a:p>
        </p:txBody>
      </p:sp>
    </p:spTree>
    <p:extLst>
      <p:ext uri="{BB962C8B-B14F-4D97-AF65-F5344CB8AC3E}">
        <p14:creationId xmlns:p14="http://schemas.microsoft.com/office/powerpoint/2010/main" val="39588580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7"/>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2" restart="whenNotActive" fill="hold" evtFilter="cancelBubble" nodeType="interactiveSeq">
                <p:stCondLst>
                  <p:cond evt="onClick" delay="0">
                    <p:tgtEl>
                      <p:spTgt spid="128"/>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6"/>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77" restart="whenNotActive" fill="hold" evtFilter="cancelBubble" nodeType="interactiveSeq">
                <p:stCondLst>
                  <p:cond evt="onClick" delay="0">
                    <p:tgtEl>
                      <p:spTgt spid="14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7" restart="whenNotActive" fill="hold" evtFilter="cancelBubble" nodeType="interactiveSeq">
                <p:stCondLst>
                  <p:cond evt="onClick" delay="0">
                    <p:tgtEl>
                      <p:spTgt spid="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2" restart="whenNotActive" fill="hold" evtFilter="cancelBubble" nodeType="interactiveSeq">
                <p:stCondLst>
                  <p:cond evt="onClick" delay="0">
                    <p:tgtEl>
                      <p:spTgt spid="8"/>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7" restart="whenNotActive" fill="hold" evtFilter="cancelBubble" nodeType="interactiveSeq">
                <p:stCondLst>
                  <p:cond evt="onClick" delay="0">
                    <p:tgtEl>
                      <p:spTgt spid="9"/>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2" restart="whenNotActive" fill="hold" evtFilter="cancelBubble" nodeType="interactiveSeq">
                <p:stCondLst>
                  <p:cond evt="onClick" delay="0">
                    <p:tgtEl>
                      <p:spTgt spid="10"/>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7" restart="whenNotActive" fill="hold" evtFilter="cancelBubble" nodeType="interactiveSeq">
                <p:stCondLst>
                  <p:cond evt="onClick" delay="0">
                    <p:tgtEl>
                      <p:spTgt spid="11"/>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2" restart="whenNotActive" fill="hold" evtFilter="cancelBubble" nodeType="interactiveSeq">
                <p:stCondLst>
                  <p:cond evt="onClick" delay="0">
                    <p:tgtEl>
                      <p:spTgt spid="13"/>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127" restart="whenNotActive" fill="hold" evtFilter="cancelBubble" nodeType="interactiveSeq">
                <p:stCondLst>
                  <p:cond evt="onClick" delay="0">
                    <p:tgtEl>
                      <p:spTgt spid="14"/>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childTnLst>
        </p:cTn>
      </p:par>
    </p:tnLst>
    <p:bldLst>
      <p:bldP spid="125" grpId="0" animBg="1"/>
      <p:bldP spid="127" grpId="0" animBg="1"/>
      <p:bldP spid="128" grpId="0" animBg="1"/>
      <p:bldP spid="131" grpId="0" animBg="1"/>
      <p:bldP spid="132" grpId="0" animBg="1"/>
      <p:bldP spid="133" grpId="0" animBg="1"/>
      <p:bldP spid="134" grpId="0" animBg="1"/>
      <p:bldP spid="136" grpId="0" animBg="1"/>
      <p:bldP spid="137" grpId="0" animBg="1"/>
      <p:bldP spid="138" grpId="0" animBg="1"/>
      <p:bldP spid="139" grpId="0" animBg="1"/>
      <p:bldP spid="140" grpId="0" animBg="1"/>
      <p:bldP spid="141" grpId="0" animBg="1"/>
      <p:bldP spid="142" grpId="0"/>
      <p:bldP spid="144" grpId="0"/>
      <p:bldP spid="145"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K</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grpSp>
        <p:nvGrpSpPr>
          <p:cNvPr id="3" name="Group 2">
            <a:extLst>
              <a:ext uri="{FF2B5EF4-FFF2-40B4-BE49-F238E27FC236}">
                <a16:creationId xmlns:a16="http://schemas.microsoft.com/office/drawing/2014/main" id="{4CA21443-E197-D313-E372-E875DB22173C}"/>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G</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WEBSITE</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AA00CACC-726D-4E01-9191-AA51C8D9C4A5}"/>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2835CD65-7C7E-340B-3BEF-803087760C47}"/>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70</a:t>
            </a:r>
          </a:p>
        </p:txBody>
      </p:sp>
    </p:spTree>
    <p:extLst>
      <p:ext uri="{BB962C8B-B14F-4D97-AF65-F5344CB8AC3E}">
        <p14:creationId xmlns:p14="http://schemas.microsoft.com/office/powerpoint/2010/main" val="10287649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grpSp>
        <p:nvGrpSpPr>
          <p:cNvPr id="11" name="Group 10">
            <a:extLst>
              <a:ext uri="{FF2B5EF4-FFF2-40B4-BE49-F238E27FC236}">
                <a16:creationId xmlns:a16="http://schemas.microsoft.com/office/drawing/2014/main" id="{5818B948-BBF1-5E0F-6A53-B63A73DC057E}"/>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2" name="Group 1">
            <a:extLst>
              <a:ext uri="{FF2B5EF4-FFF2-40B4-BE49-F238E27FC236}">
                <a16:creationId xmlns:a16="http://schemas.microsoft.com/office/drawing/2014/main" id="{1BE9BD32-022A-44C8-AE2D-A257EF641D4B}"/>
              </a:ext>
              <a:ext uri="{C183D7F6-B498-43B3-948B-1728B52AA6E4}">
                <adec:decorative xmlns:adec="http://schemas.microsoft.com/office/drawing/2017/decorative" val="1"/>
              </a:ext>
            </a:extLst>
          </p:cNvPr>
          <p:cNvGrpSpPr/>
          <p:nvPr/>
        </p:nvGrpSpPr>
        <p:grpSpPr>
          <a:xfrm>
            <a:off x="4447796" y="1470820"/>
            <a:ext cx="2804681" cy="5235710"/>
            <a:chOff x="4447796" y="1470820"/>
            <a:chExt cx="2804681" cy="5235710"/>
          </a:xfrm>
        </p:grpSpPr>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72" name="Rectangle 71">
              <a:extLst>
                <a:ext uri="{FF2B5EF4-FFF2-40B4-BE49-F238E27FC236}">
                  <a16:creationId xmlns:a16="http://schemas.microsoft.com/office/drawing/2014/main" id="{D40E10A5-7BE1-441B-82B8-3114B9222902}"/>
                </a:ext>
              </a:extLst>
            </p:cNvPr>
            <p:cNvSpPr/>
            <p:nvPr/>
          </p:nvSpPr>
          <p:spPr>
            <a:xfrm>
              <a:off x="4447796"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grpSp>
        <p:nvGrpSpPr>
          <p:cNvPr id="5" name="Group 4">
            <a:extLst>
              <a:ext uri="{FF2B5EF4-FFF2-40B4-BE49-F238E27FC236}">
                <a16:creationId xmlns:a16="http://schemas.microsoft.com/office/drawing/2014/main" id="{5C7B691D-A075-4EED-B904-70F6EAFC7F33}"/>
              </a:ext>
              <a:ext uri="{C183D7F6-B498-43B3-948B-1728B52AA6E4}">
                <adec:decorative xmlns:adec="http://schemas.microsoft.com/office/drawing/2017/decorative" val="1"/>
              </a:ext>
            </a:extLst>
          </p:cNvPr>
          <p:cNvGrpSpPr/>
          <p:nvPr/>
        </p:nvGrpSpPr>
        <p:grpSpPr>
          <a:xfrm>
            <a:off x="6069874" y="1470820"/>
            <a:ext cx="3513308" cy="5235710"/>
            <a:chOff x="6069874" y="1470820"/>
            <a:chExt cx="3513308" cy="5235710"/>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4" name="Rectangle 73">
              <a:extLst>
                <a:ext uri="{FF2B5EF4-FFF2-40B4-BE49-F238E27FC236}">
                  <a16:creationId xmlns:a16="http://schemas.microsoft.com/office/drawing/2014/main" id="{99EE31ED-B1ED-4184-8C56-594E9DA2E5FA}"/>
                </a:ext>
              </a:extLst>
            </p:cNvPr>
            <p:cNvSpPr/>
            <p:nvPr/>
          </p:nvSpPr>
          <p:spPr>
            <a:xfrm>
              <a:off x="6069874"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5789AD68-0799-4E24-B4F1-E31036AEB66F}"/>
              </a:ext>
              <a:ext uri="{C183D7F6-B498-43B3-948B-1728B52AA6E4}">
                <adec:decorative xmlns:adec="http://schemas.microsoft.com/office/drawing/2017/decorative" val="1"/>
              </a:ext>
            </a:extLst>
          </p:cNvPr>
          <p:cNvGrpSpPr/>
          <p:nvPr/>
        </p:nvGrpSpPr>
        <p:grpSpPr>
          <a:xfrm>
            <a:off x="6893270" y="1470820"/>
            <a:ext cx="1755485" cy="5235710"/>
            <a:chOff x="6893270" y="1470820"/>
            <a:chExt cx="1755485" cy="5235710"/>
          </a:xfrm>
        </p:grpSpPr>
        <p:sp>
          <p:nvSpPr>
            <p:cNvPr id="75" name="Rectangle 74">
              <a:extLst>
                <a:ext uri="{FF2B5EF4-FFF2-40B4-BE49-F238E27FC236}">
                  <a16:creationId xmlns:a16="http://schemas.microsoft.com/office/drawing/2014/main" id="{B9A88DF6-B21C-4FD3-8E0B-590C46973ECF}"/>
                </a:ext>
              </a:extLst>
            </p:cNvPr>
            <p:cNvSpPr/>
            <p:nvPr/>
          </p:nvSpPr>
          <p:spPr>
            <a:xfrm>
              <a:off x="6893270"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1E764F0E-12A2-4572-923B-5250B25F6905}"/>
              </a:ext>
              <a:ext uri="{C183D7F6-B498-43B3-948B-1728B52AA6E4}">
                <adec:decorative xmlns:adec="http://schemas.microsoft.com/office/drawing/2017/decorative" val="1"/>
              </a:ext>
            </a:extLst>
          </p:cNvPr>
          <p:cNvGrpSpPr/>
          <p:nvPr/>
        </p:nvGrpSpPr>
        <p:grpSpPr>
          <a:xfrm>
            <a:off x="5258835" y="2563544"/>
            <a:ext cx="1545381" cy="4142986"/>
            <a:chOff x="5258835" y="2563544"/>
            <a:chExt cx="1545381" cy="4142986"/>
          </a:xfrm>
        </p:grpSpPr>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90" name="Rectangle 89">
              <a:extLst>
                <a:ext uri="{FF2B5EF4-FFF2-40B4-BE49-F238E27FC236}">
                  <a16:creationId xmlns:a16="http://schemas.microsoft.com/office/drawing/2014/main" id="{4E313621-0C64-4527-A9FA-CAACCF7F8E5B}"/>
                </a:ext>
              </a:extLst>
            </p:cNvPr>
            <p:cNvSpPr/>
            <p:nvPr/>
          </p:nvSpPr>
          <p:spPr>
            <a:xfrm>
              <a:off x="5258835"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6B8F82A0-7B25-4921-830F-29A740AE2443}"/>
              </a:ext>
              <a:ext uri="{C183D7F6-B498-43B3-948B-1728B52AA6E4}">
                <adec:decorative xmlns:adec="http://schemas.microsoft.com/office/drawing/2017/decorative" val="1"/>
              </a:ext>
            </a:extLst>
          </p:cNvPr>
          <p:cNvGrpSpPr/>
          <p:nvPr/>
        </p:nvGrpSpPr>
        <p:grpSpPr>
          <a:xfrm>
            <a:off x="4447796" y="1470820"/>
            <a:ext cx="6998520" cy="4707786"/>
            <a:chOff x="4447796" y="1470820"/>
            <a:chExt cx="6998520" cy="4707786"/>
          </a:xfrm>
        </p:grpSpPr>
        <p:sp>
          <p:nvSpPr>
            <p:cNvPr id="73" name="Rectangle 72">
              <a:extLst>
                <a:ext uri="{FF2B5EF4-FFF2-40B4-BE49-F238E27FC236}">
                  <a16:creationId xmlns:a16="http://schemas.microsoft.com/office/drawing/2014/main" id="{6974162A-29C2-4F76-9FAE-DF6BA418163F}"/>
                </a:ext>
              </a:extLst>
            </p:cNvPr>
            <p:cNvSpPr/>
            <p:nvPr/>
          </p:nvSpPr>
          <p:spPr>
            <a:xfrm>
              <a:off x="5258835" y="1470820"/>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4" name="Rectangle 123">
              <a:extLst>
                <a:ext uri="{FF2B5EF4-FFF2-40B4-BE49-F238E27FC236}">
                  <a16:creationId xmlns:a16="http://schemas.microsoft.com/office/drawing/2014/main" id="{8A8C837B-583D-48AF-B95F-3D157D8DC58D}"/>
                </a:ext>
              </a:extLst>
            </p:cNvPr>
            <p:cNvSpPr/>
            <p:nvPr/>
          </p:nvSpPr>
          <p:spPr>
            <a:xfrm>
              <a:off x="4447796"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 name="Group 9">
            <a:extLst>
              <a:ext uri="{FF2B5EF4-FFF2-40B4-BE49-F238E27FC236}">
                <a16:creationId xmlns:a16="http://schemas.microsoft.com/office/drawing/2014/main" id="{FB342069-A1DC-4DC0-8AFE-01C18353BA73}"/>
              </a:ext>
              <a:ext uri="{C183D7F6-B498-43B3-948B-1728B52AA6E4}">
                <adec:decorative xmlns:adec="http://schemas.microsoft.com/office/drawing/2017/decorative" val="1"/>
              </a:ext>
            </a:extLst>
          </p:cNvPr>
          <p:cNvGrpSpPr/>
          <p:nvPr/>
        </p:nvGrpSpPr>
        <p:grpSpPr>
          <a:xfrm>
            <a:off x="5954435" y="2563544"/>
            <a:ext cx="1761795" cy="4142986"/>
            <a:chOff x="5954435" y="2563544"/>
            <a:chExt cx="1761795" cy="4142986"/>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29" name="Rectangle 128">
              <a:extLst>
                <a:ext uri="{FF2B5EF4-FFF2-40B4-BE49-F238E27FC236}">
                  <a16:creationId xmlns:a16="http://schemas.microsoft.com/office/drawing/2014/main" id="{E2196B78-0AC0-4942-A3F5-903EB5E6708A}"/>
                </a:ext>
              </a:extLst>
            </p:cNvPr>
            <p:cNvSpPr/>
            <p:nvPr/>
          </p:nvSpPr>
          <p:spPr>
            <a:xfrm>
              <a:off x="6893270"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F0ADE812-1247-474C-8F1E-174087BBE6ED}"/>
              </a:ext>
              <a:ext uri="{C183D7F6-B498-43B3-948B-1728B52AA6E4}">
                <adec:decorative xmlns:adec="http://schemas.microsoft.com/office/drawing/2017/decorative" val="1"/>
              </a:ext>
            </a:extLst>
          </p:cNvPr>
          <p:cNvGrpSpPr/>
          <p:nvPr/>
        </p:nvGrpSpPr>
        <p:grpSpPr>
          <a:xfrm>
            <a:off x="5949072" y="2563544"/>
            <a:ext cx="943762" cy="3615062"/>
            <a:chOff x="5949072" y="2563544"/>
            <a:chExt cx="943762" cy="3615062"/>
          </a:xfrm>
        </p:grpSpPr>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56" name="Rectangle 155">
              <a:extLst>
                <a:ext uri="{FF2B5EF4-FFF2-40B4-BE49-F238E27FC236}">
                  <a16:creationId xmlns:a16="http://schemas.microsoft.com/office/drawing/2014/main" id="{C4D3A4BA-234A-42B7-8069-87D1C0B93332}"/>
                </a:ext>
              </a:extLst>
            </p:cNvPr>
            <p:cNvSpPr/>
            <p:nvPr/>
          </p:nvSpPr>
          <p:spPr>
            <a:xfrm>
              <a:off x="6069874" y="256354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E87DD6B3-6756-FDE7-A68F-BDE15CFCFA42}"/>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71</a:t>
            </a:r>
          </a:p>
        </p:txBody>
      </p:sp>
    </p:spTree>
    <p:extLst>
      <p:ext uri="{BB962C8B-B14F-4D97-AF65-F5344CB8AC3E}">
        <p14:creationId xmlns:p14="http://schemas.microsoft.com/office/powerpoint/2010/main" val="36979448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5"/>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5"/>
                                        </p:tgtEl>
                                        <p:attrNameLst>
                                          <p:attrName>style.visibility</p:attrName>
                                        </p:attrNameLst>
                                      </p:cBhvr>
                                      <p:to>
                                        <p:strVal val="hidden"/>
                                      </p:to>
                                    </p:set>
                                  </p:childTnLst>
                                </p:cTn>
                              </p:par>
                            </p:childTnLst>
                          </p:cTn>
                        </p:par>
                      </p:childTnLst>
                    </p:cTn>
                  </p:par>
                </p:childTnLst>
              </p:cTn>
              <p:nextCondLst>
                <p:cond evt="onClick" delay="0">
                  <p:tgtEl>
                    <p:spTgt spid="135"/>
                  </p:tgtEl>
                </p:cond>
              </p:nextCondLst>
            </p:seq>
            <p:seq concurrent="1" nextAc="seek">
              <p:cTn id="42" restart="whenNotActive" fill="hold" evtFilter="cancelBubble" nodeType="interactiveSeq">
                <p:stCondLst>
                  <p:cond evt="onClick" delay="0">
                    <p:tgtEl>
                      <p:spTgt spid="137"/>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7" restart="whenNotActive" fill="hold" evtFilter="cancelBubble" nodeType="interactiveSeq">
                <p:stCondLst>
                  <p:cond evt="onClick" delay="0">
                    <p:tgtEl>
                      <p:spTgt spid="138"/>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2" restart="whenNotActive" fill="hold" evtFilter="cancelBubble" nodeType="interactiveSeq">
                <p:stCondLst>
                  <p:cond evt="onClick" delay="0">
                    <p:tgtEl>
                      <p:spTgt spid="139"/>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7" restart="whenNotActive" fill="hold" evtFilter="cancelBubble" nodeType="interactiveSeq">
                <p:stCondLst>
                  <p:cond evt="onClick" delay="0">
                    <p:tgtEl>
                      <p:spTgt spid="140"/>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2" restart="whenNotActive" fill="hold" evtFilter="cancelBubble" nodeType="interactiveSeq">
                <p:stCondLst>
                  <p:cond evt="onClick" delay="0">
                    <p:tgtEl>
                      <p:spTgt spid="141"/>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7" restart="whenNotActive" fill="hold" evtFilter="cancelBubble" nodeType="interactiveSeq">
                <p:stCondLst>
                  <p:cond evt="onClick" delay="0">
                    <p:tgtEl>
                      <p:spTgt spid="14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2" restart="whenNotActive" fill="hold" evtFilter="cancelBubble" nodeType="interactiveSeq">
                <p:stCondLst>
                  <p:cond evt="onClick" delay="0">
                    <p:tgtEl>
                      <p:spTgt spid="143"/>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3"/>
                                        </p:tgtEl>
                                        <p:attrNameLst>
                                          <p:attrName>style.visibility</p:attrName>
                                        </p:attrNameLst>
                                      </p:cBhvr>
                                      <p:to>
                                        <p:strVal val="hidden"/>
                                      </p:to>
                                    </p:set>
                                  </p:childTnLst>
                                </p:cTn>
                              </p:par>
                            </p:childTnLst>
                          </p:cTn>
                        </p:par>
                      </p:childTnLst>
                    </p:cTn>
                  </p:par>
                </p:childTnLst>
              </p:cTn>
              <p:nextCondLst>
                <p:cond evt="onClick" delay="0">
                  <p:tgtEl>
                    <p:spTgt spid="143"/>
                  </p:tgtEl>
                </p:cond>
              </p:nextCondLst>
            </p:seq>
            <p:seq concurrent="1" nextAc="seek">
              <p:cTn id="77" restart="whenNotActive" fill="hold" evtFilter="cancelBubble" nodeType="interactiveSeq">
                <p:stCondLst>
                  <p:cond evt="onClick" delay="0">
                    <p:tgtEl>
                      <p:spTgt spid="151"/>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51"/>
                                        </p:tgtEl>
                                        <p:attrNameLst>
                                          <p:attrName>style.visibility</p:attrName>
                                        </p:attrNameLst>
                                      </p:cBhvr>
                                      <p:to>
                                        <p:strVal val="hidden"/>
                                      </p:to>
                                    </p:set>
                                  </p:childTnLst>
                                </p:cTn>
                              </p:par>
                            </p:childTnLst>
                          </p:cTn>
                        </p:par>
                      </p:childTnLst>
                    </p:cTn>
                  </p:par>
                </p:childTnLst>
              </p:cTn>
              <p:nextCondLst>
                <p:cond evt="onClick" delay="0">
                  <p:tgtEl>
                    <p:spTgt spid="151"/>
                  </p:tgtEl>
                </p:cond>
              </p:nextCondLst>
            </p:seq>
            <p:seq concurrent="1" nextAc="seek">
              <p:cTn id="82" restart="whenNotActive" fill="hold" evtFilter="cancelBubble" nodeType="interactiveSeq">
                <p:stCondLst>
                  <p:cond evt="onClick" delay="0">
                    <p:tgtEl>
                      <p:spTgt spid="145"/>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7" restart="whenNotActive" fill="hold" evtFilter="cancelBubble" nodeType="interactiveSeq">
                <p:stCondLst>
                  <p:cond evt="onClick" delay="0">
                    <p:tgtEl>
                      <p:spTgt spid="149"/>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9"/>
                                        </p:tgtEl>
                                        <p:attrNameLst>
                                          <p:attrName>style.visibility</p:attrName>
                                        </p:attrNameLst>
                                      </p:cBhvr>
                                      <p:to>
                                        <p:strVal val="hidden"/>
                                      </p:to>
                                    </p:set>
                                  </p:childTnLst>
                                </p:cTn>
                              </p:par>
                            </p:childTnLst>
                          </p:cTn>
                        </p:par>
                      </p:childTnLst>
                    </p:cTn>
                  </p:par>
                </p:childTnLst>
              </p:cTn>
              <p:nextCondLst>
                <p:cond evt="onClick" delay="0">
                  <p:tgtEl>
                    <p:spTgt spid="149"/>
                  </p:tgtEl>
                </p:cond>
              </p:nextCondLst>
            </p:seq>
            <p:seq concurrent="1" nextAc="seek">
              <p:cTn id="92" restart="whenNotActive" fill="hold" evtFilter="cancelBubble" nodeType="interactiveSeq">
                <p:stCondLst>
                  <p:cond evt="onClick" delay="0">
                    <p:tgtEl>
                      <p:spTgt spid="14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7" restart="whenNotActive" fill="hold" evtFilter="cancelBubble" nodeType="interactiveSeq">
                <p:stCondLst>
                  <p:cond evt="onClick" delay="0">
                    <p:tgtEl>
                      <p:spTgt spid="2"/>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2" restart="whenNotActive" fill="hold" evtFilter="cancelBubble" nodeType="interactiveSeq">
                <p:stCondLst>
                  <p:cond evt="onClick" delay="0">
                    <p:tgtEl>
                      <p:spTgt spid="3"/>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07" restart="whenNotActive" fill="hold" evtFilter="cancelBubble" nodeType="interactiveSeq">
                <p:stCondLst>
                  <p:cond evt="onClick" delay="0">
                    <p:tgtEl>
                      <p:spTgt spid="5"/>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2" restart="whenNotActive" fill="hold" evtFilter="cancelBubble" nodeType="interactiveSeq">
                <p:stCondLst>
                  <p:cond evt="onClick" delay="0">
                    <p:tgtEl>
                      <p:spTgt spid="7"/>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17" restart="whenNotActive" fill="hold" evtFilter="cancelBubble" nodeType="interactiveSeq">
                <p:stCondLst>
                  <p:cond evt="onClick" delay="0">
                    <p:tgtEl>
                      <p:spTgt spid="8"/>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2" restart="whenNotActive" fill="hold" evtFilter="cancelBubble" nodeType="interactiveSeq">
                <p:stCondLst>
                  <p:cond evt="onClick" delay="0">
                    <p:tgtEl>
                      <p:spTgt spid="9"/>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27" restart="whenNotActive" fill="hold" evtFilter="cancelBubble" nodeType="interactiveSeq">
                <p:stCondLst>
                  <p:cond evt="onClick" delay="0">
                    <p:tgtEl>
                      <p:spTgt spid="10"/>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125" grpId="0" animBg="1"/>
      <p:bldP spid="126" grpId="0" animBg="1"/>
      <p:bldP spid="127" grpId="0" animBg="1"/>
      <p:bldP spid="128" grpId="0" animBg="1"/>
      <p:bldP spid="130" grpId="0" animBg="1"/>
      <p:bldP spid="131" grpId="0" animBg="1"/>
      <p:bldP spid="134" grpId="0" animBg="1"/>
      <p:bldP spid="135" grpId="0" animBg="1"/>
      <p:bldP spid="137" grpId="0" animBg="1"/>
      <p:bldP spid="138" grpId="0" animBg="1"/>
      <p:bldP spid="139" grpId="0" animBg="1"/>
      <p:bldP spid="140" grpId="0" animBg="1"/>
      <p:bldP spid="141" grpId="0" animBg="1"/>
      <p:bldP spid="142" grpId="0"/>
      <p:bldP spid="143" grpId="0"/>
      <p:bldP spid="144" grpId="0"/>
      <p:bldP spid="145" grpId="0"/>
      <p:bldP spid="149" grpId="0"/>
      <p:bldP spid="151"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grpSp>
        <p:nvGrpSpPr>
          <p:cNvPr id="3" name="Group 2">
            <a:extLst>
              <a:ext uri="{FF2B5EF4-FFF2-40B4-BE49-F238E27FC236}">
                <a16:creationId xmlns:a16="http://schemas.microsoft.com/office/drawing/2014/main" id="{6C578FC6-4BAB-9A83-506B-71FA994A0840}"/>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L</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P</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9B17714D-543E-43DA-9414-BEF325F57C47}"/>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40149CBA-1F49-9968-91A2-893180FD118D}"/>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72</a:t>
            </a:r>
          </a:p>
        </p:txBody>
      </p:sp>
    </p:spTree>
    <p:extLst>
      <p:ext uri="{BB962C8B-B14F-4D97-AF65-F5344CB8AC3E}">
        <p14:creationId xmlns:p14="http://schemas.microsoft.com/office/powerpoint/2010/main" val="16299339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grpSp>
        <p:nvGrpSpPr>
          <p:cNvPr id="48" name="Group 47">
            <a:extLst>
              <a:ext uri="{FF2B5EF4-FFF2-40B4-BE49-F238E27FC236}">
                <a16:creationId xmlns:a16="http://schemas.microsoft.com/office/drawing/2014/main" id="{B0A3A782-10CE-7C1A-4184-C24F053D3573}"/>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nvGrpSpPr>
          <p:cNvPr id="3" name="Group 2">
            <a:extLst>
              <a:ext uri="{FF2B5EF4-FFF2-40B4-BE49-F238E27FC236}">
                <a16:creationId xmlns:a16="http://schemas.microsoft.com/office/drawing/2014/main" id="{AC8083AF-A33F-49F5-B9C2-10DA44A47CD8}"/>
              </a:ext>
              <a:ext uri="{C183D7F6-B498-43B3-948B-1728B52AA6E4}">
                <adec:decorative xmlns:adec="http://schemas.microsoft.com/office/drawing/2017/decorative" val="1"/>
              </a:ext>
            </a:extLst>
          </p:cNvPr>
          <p:cNvGrpSpPr/>
          <p:nvPr/>
        </p:nvGrpSpPr>
        <p:grpSpPr>
          <a:xfrm>
            <a:off x="4465085" y="1481955"/>
            <a:ext cx="1849747" cy="4696651"/>
            <a:chOff x="4465085" y="1481955"/>
            <a:chExt cx="1849747" cy="4696651"/>
          </a:xfrm>
        </p:grpSpPr>
        <p:sp>
          <p:nvSpPr>
            <p:cNvPr id="72" name="Rectangle 71">
              <a:extLst>
                <a:ext uri="{FF2B5EF4-FFF2-40B4-BE49-F238E27FC236}">
                  <a16:creationId xmlns:a16="http://schemas.microsoft.com/office/drawing/2014/main" id="{D40E10A5-7BE1-441B-82B8-3114B9222902}"/>
                </a:ext>
              </a:extLst>
            </p:cNvPr>
            <p:cNvSpPr/>
            <p:nvPr/>
          </p:nvSpPr>
          <p:spPr>
            <a:xfrm>
              <a:off x="4465085"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gr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a:hlinkClick r:id="rId4" action="ppaction://hlinksldjump"/>
            <a:extLst>
              <a:ext uri="{FF2B5EF4-FFF2-40B4-BE49-F238E27FC236}">
                <a16:creationId xmlns:a16="http://schemas.microsoft.com/office/drawing/2014/main" id="{9470C7A6-55DA-4454-BC27-36627CA5F10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8" name="Group 7">
            <a:extLst>
              <a:ext uri="{FF2B5EF4-FFF2-40B4-BE49-F238E27FC236}">
                <a16:creationId xmlns:a16="http://schemas.microsoft.com/office/drawing/2014/main" id="{ADF823FE-F47F-4631-9F7C-1E9454521EFA}"/>
              </a:ext>
              <a:ext uri="{C183D7F6-B498-43B3-948B-1728B52AA6E4}">
                <adec:decorative xmlns:adec="http://schemas.microsoft.com/office/drawing/2017/decorative" val="1"/>
              </a:ext>
            </a:extLst>
          </p:cNvPr>
          <p:cNvGrpSpPr/>
          <p:nvPr/>
        </p:nvGrpSpPr>
        <p:grpSpPr>
          <a:xfrm>
            <a:off x="5278949" y="2578991"/>
            <a:ext cx="1041246" cy="4127539"/>
            <a:chOff x="5278949" y="2578991"/>
            <a:chExt cx="1041246" cy="4127539"/>
          </a:xfrm>
        </p:grpSpPr>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24" name="Rectangle 123">
              <a:extLst>
                <a:ext uri="{FF2B5EF4-FFF2-40B4-BE49-F238E27FC236}">
                  <a16:creationId xmlns:a16="http://schemas.microsoft.com/office/drawing/2014/main" id="{A33724F6-DF93-4CB9-93A0-45BBB8022044}"/>
                </a:ext>
              </a:extLst>
            </p:cNvPr>
            <p:cNvSpPr/>
            <p:nvPr/>
          </p:nvSpPr>
          <p:spPr>
            <a:xfrm>
              <a:off x="5278949"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25FE523A-86CE-4442-944B-ADEFE526998F}"/>
              </a:ext>
              <a:ext uri="{C183D7F6-B498-43B3-948B-1728B52AA6E4}">
                <adec:decorative xmlns:adec="http://schemas.microsoft.com/office/drawing/2017/decorative" val="1"/>
              </a:ext>
            </a:extLst>
          </p:cNvPr>
          <p:cNvGrpSpPr/>
          <p:nvPr/>
        </p:nvGrpSpPr>
        <p:grpSpPr>
          <a:xfrm>
            <a:off x="3654046" y="1479781"/>
            <a:ext cx="3592627" cy="4698825"/>
            <a:chOff x="3654046" y="1479781"/>
            <a:chExt cx="3592627" cy="4698825"/>
          </a:xfrm>
        </p:grpSpPr>
        <p:sp>
          <p:nvSpPr>
            <p:cNvPr id="67" name="Rectangle 66">
              <a:extLst>
                <a:ext uri="{FF2B5EF4-FFF2-40B4-BE49-F238E27FC236}">
                  <a16:creationId xmlns:a16="http://schemas.microsoft.com/office/drawing/2014/main" id="{3DB87A90-CA18-4FE2-A2BD-DE42B6FF4B75}"/>
                </a:ext>
              </a:extLst>
            </p:cNvPr>
            <p:cNvSpPr/>
            <p:nvPr/>
          </p:nvSpPr>
          <p:spPr>
            <a:xfrm>
              <a:off x="3654046" y="147978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9" name="Rectangle 128">
              <a:extLst>
                <a:ext uri="{FF2B5EF4-FFF2-40B4-BE49-F238E27FC236}">
                  <a16:creationId xmlns:a16="http://schemas.microsoft.com/office/drawing/2014/main" id="{62271BF4-38D8-445D-9B41-D220229D9F58}"/>
                </a:ext>
              </a:extLst>
            </p:cNvPr>
            <p:cNvSpPr/>
            <p:nvPr/>
          </p:nvSpPr>
          <p:spPr>
            <a:xfrm>
              <a:off x="3656871" y="257681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EC176DAE-09CD-4818-BDC7-6BAEA99E48B4}"/>
              </a:ext>
              <a:ext uri="{C183D7F6-B498-43B3-948B-1728B52AA6E4}">
                <adec:decorative xmlns:adec="http://schemas.microsoft.com/office/drawing/2017/decorative" val="1"/>
              </a:ext>
            </a:extLst>
          </p:cNvPr>
          <p:cNvGrpSpPr/>
          <p:nvPr/>
        </p:nvGrpSpPr>
        <p:grpSpPr>
          <a:xfrm>
            <a:off x="4467910" y="1481955"/>
            <a:ext cx="3711045" cy="4696651"/>
            <a:chOff x="4467910" y="1481955"/>
            <a:chExt cx="3711045" cy="4696651"/>
          </a:xfrm>
        </p:grpSpPr>
        <p:sp>
          <p:nvSpPr>
            <p:cNvPr id="75" name="Rectangle 74">
              <a:extLst>
                <a:ext uri="{FF2B5EF4-FFF2-40B4-BE49-F238E27FC236}">
                  <a16:creationId xmlns:a16="http://schemas.microsoft.com/office/drawing/2014/main" id="{B9A88DF6-B21C-4FD3-8E0B-590C46973ECF}"/>
                </a:ext>
              </a:extLst>
            </p:cNvPr>
            <p:cNvSpPr/>
            <p:nvPr/>
          </p:nvSpPr>
          <p:spPr>
            <a:xfrm>
              <a:off x="6898202"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Rectangle 73">
              <a:extLst>
                <a:ext uri="{FF2B5EF4-FFF2-40B4-BE49-F238E27FC236}">
                  <a16:creationId xmlns:a16="http://schemas.microsoft.com/office/drawing/2014/main" id="{99EE31ED-B1ED-4184-8C56-594E9DA2E5FA}"/>
                </a:ext>
              </a:extLst>
            </p:cNvPr>
            <p:cNvSpPr/>
            <p:nvPr/>
          </p:nvSpPr>
          <p:spPr>
            <a:xfrm>
              <a:off x="6087163"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56" name="Rectangle 155">
              <a:extLst>
                <a:ext uri="{FF2B5EF4-FFF2-40B4-BE49-F238E27FC236}">
                  <a16:creationId xmlns:a16="http://schemas.microsoft.com/office/drawing/2014/main" id="{8B73129C-9C8A-4662-9B25-33D16AE4EA4F}"/>
                </a:ext>
              </a:extLst>
            </p:cNvPr>
            <p:cNvSpPr/>
            <p:nvPr/>
          </p:nvSpPr>
          <p:spPr>
            <a:xfrm>
              <a:off x="4467910"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7" name="Rectangle 156">
              <a:extLst>
                <a:ext uri="{FF2B5EF4-FFF2-40B4-BE49-F238E27FC236}">
                  <a16:creationId xmlns:a16="http://schemas.microsoft.com/office/drawing/2014/main" id="{946945BE-B4A8-4A6A-AC38-A7D1BB8F4D48}"/>
                </a:ext>
              </a:extLst>
            </p:cNvPr>
            <p:cNvSpPr/>
            <p:nvPr/>
          </p:nvSpPr>
          <p:spPr>
            <a:xfrm>
              <a:off x="6901027"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0BC1668C-47AD-47D1-B0E0-FA5021224AB0}"/>
              </a:ext>
              <a:ext uri="{C183D7F6-B498-43B3-948B-1728B52AA6E4}">
                <adec:decorative xmlns:adec="http://schemas.microsoft.com/office/drawing/2017/decorative" val="1"/>
              </a:ext>
            </a:extLst>
          </p:cNvPr>
          <p:cNvGrpSpPr/>
          <p:nvPr/>
        </p:nvGrpSpPr>
        <p:grpSpPr>
          <a:xfrm>
            <a:off x="6089988" y="2578991"/>
            <a:ext cx="3027053" cy="4127539"/>
            <a:chOff x="6089988" y="2578991"/>
            <a:chExt cx="3027053" cy="4127539"/>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8" name="Rectangle 157">
              <a:extLst>
                <a:ext uri="{FF2B5EF4-FFF2-40B4-BE49-F238E27FC236}">
                  <a16:creationId xmlns:a16="http://schemas.microsoft.com/office/drawing/2014/main" id="{0F506BE8-98FD-40DB-AEB7-1F4A3D7106CE}"/>
                </a:ext>
              </a:extLst>
            </p:cNvPr>
            <p:cNvSpPr/>
            <p:nvPr/>
          </p:nvSpPr>
          <p:spPr>
            <a:xfrm>
              <a:off x="6089988" y="2578991"/>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a:extLst>
              <a:ext uri="{FF2B5EF4-FFF2-40B4-BE49-F238E27FC236}">
                <a16:creationId xmlns:a16="http://schemas.microsoft.com/office/drawing/2014/main" id="{324E4224-20CD-41DE-BC3D-AFBD95845D8C}"/>
              </a:ext>
              <a:ext uri="{C183D7F6-B498-43B3-948B-1728B52AA6E4}">
                <adec:decorative xmlns:adec="http://schemas.microsoft.com/office/drawing/2017/decorative" val="1"/>
              </a:ext>
            </a:extLst>
          </p:cNvPr>
          <p:cNvGrpSpPr/>
          <p:nvPr/>
        </p:nvGrpSpPr>
        <p:grpSpPr>
          <a:xfrm>
            <a:off x="5276124" y="1481955"/>
            <a:ext cx="3267564" cy="5224575"/>
            <a:chOff x="5276124" y="1481955"/>
            <a:chExt cx="3267564" cy="5224575"/>
          </a:xfrm>
        </p:grpSpPr>
        <p:sp>
          <p:nvSpPr>
            <p:cNvPr id="73" name="Rectangle 72">
              <a:extLst>
                <a:ext uri="{FF2B5EF4-FFF2-40B4-BE49-F238E27FC236}">
                  <a16:creationId xmlns:a16="http://schemas.microsoft.com/office/drawing/2014/main" id="{6974162A-29C2-4F76-9FAE-DF6BA418163F}"/>
                </a:ext>
              </a:extLst>
            </p:cNvPr>
            <p:cNvSpPr/>
            <p:nvPr/>
          </p:nvSpPr>
          <p:spPr>
            <a:xfrm>
              <a:off x="5276124" y="1481955"/>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90" name="Rectangle 89">
              <a:extLst>
                <a:ext uri="{FF2B5EF4-FFF2-40B4-BE49-F238E27FC236}">
                  <a16:creationId xmlns:a16="http://schemas.microsoft.com/office/drawing/2014/main" id="{B24862E1-DBE2-4022-B670-2CB2EC6DF783}"/>
                </a:ext>
              </a:extLst>
            </p:cNvPr>
            <p:cNvSpPr/>
            <p:nvPr/>
          </p:nvSpPr>
          <p:spPr>
            <a:xfrm>
              <a:off x="7717903" y="1489088"/>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9" name="Rectangle 158">
              <a:extLst>
                <a:ext uri="{FF2B5EF4-FFF2-40B4-BE49-F238E27FC236}">
                  <a16:creationId xmlns:a16="http://schemas.microsoft.com/office/drawing/2014/main" id="{BA19B097-320E-4E2A-BCB2-B3F0CBAF47A5}"/>
                </a:ext>
              </a:extLst>
            </p:cNvPr>
            <p:cNvSpPr/>
            <p:nvPr/>
          </p:nvSpPr>
          <p:spPr>
            <a:xfrm>
              <a:off x="7720728" y="2586124"/>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CED030A7-C4AC-A634-B984-73CB9FD033B8}"/>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73</a:t>
            </a:r>
          </a:p>
        </p:txBody>
      </p:sp>
    </p:spTree>
    <p:extLst>
      <p:ext uri="{BB962C8B-B14F-4D97-AF65-F5344CB8AC3E}">
        <p14:creationId xmlns:p14="http://schemas.microsoft.com/office/powerpoint/2010/main" val="26905674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5"/>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5"/>
                                        </p:tgtEl>
                                        <p:attrNameLst>
                                          <p:attrName>style.visibility</p:attrName>
                                        </p:attrNameLst>
                                      </p:cBhvr>
                                      <p:to>
                                        <p:strVal val="hidden"/>
                                      </p:to>
                                    </p:set>
                                  </p:childTnLst>
                                </p:cTn>
                              </p:par>
                            </p:childTnLst>
                          </p:cTn>
                        </p:par>
                      </p:childTnLst>
                    </p:cTn>
                  </p:par>
                </p:childTnLst>
              </p:cTn>
              <p:nextCondLst>
                <p:cond evt="onClick" delay="0">
                  <p:tgtEl>
                    <p:spTgt spid="125"/>
                  </p:tgtEl>
                </p:cond>
              </p:nextCondLst>
            </p:seq>
            <p:seq concurrent="1" nextAc="seek">
              <p:cTn id="7" restart="whenNotActive" fill="hold" evtFilter="cancelBubble" nodeType="interactiveSeq">
                <p:stCondLst>
                  <p:cond evt="onClick" delay="0">
                    <p:tgtEl>
                      <p:spTgt spid="126"/>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12" restart="whenNotActive" fill="hold" evtFilter="cancelBubble" nodeType="interactiveSeq">
                <p:stCondLst>
                  <p:cond evt="onClick" delay="0">
                    <p:tgtEl>
                      <p:spTgt spid="127"/>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27"/>
                                        </p:tgtEl>
                                        <p:attrNameLst>
                                          <p:attrName>style.visibility</p:attrName>
                                        </p:attrNameLst>
                                      </p:cBhvr>
                                      <p:to>
                                        <p:strVal val="hidden"/>
                                      </p:to>
                                    </p:set>
                                  </p:childTnLst>
                                </p:cTn>
                              </p:par>
                            </p:childTnLst>
                          </p:cTn>
                        </p:par>
                      </p:childTnLst>
                    </p:cTn>
                  </p:par>
                </p:childTnLst>
              </p:cTn>
              <p:nextCondLst>
                <p:cond evt="onClick" delay="0">
                  <p:tgtEl>
                    <p:spTgt spid="127"/>
                  </p:tgtEl>
                </p:cond>
              </p:nextCondLst>
            </p:seq>
            <p:seq concurrent="1" nextAc="seek">
              <p:cTn id="17" restart="whenNotActive" fill="hold" evtFilter="cancelBubble" nodeType="interactiveSeq">
                <p:stCondLst>
                  <p:cond evt="onClick" delay="0">
                    <p:tgtEl>
                      <p:spTgt spid="128"/>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22" restart="whenNotActive" fill="hold" evtFilter="cancelBubble" nodeType="interactiveSeq">
                <p:stCondLst>
                  <p:cond evt="onClick" delay="0">
                    <p:tgtEl>
                      <p:spTgt spid="130"/>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27" restart="whenNotActive" fill="hold" evtFilter="cancelBubble" nodeType="interactiveSeq">
                <p:stCondLst>
                  <p:cond evt="onClick" delay="0">
                    <p:tgtEl>
                      <p:spTgt spid="131"/>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32" restart="whenNotActive" fill="hold" evtFilter="cancelBubble" nodeType="interactiveSeq">
                <p:stCondLst>
                  <p:cond evt="onClick" delay="0">
                    <p:tgtEl>
                      <p:spTgt spid="13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7" restart="whenNotActive" fill="hold" evtFilter="cancelBubble" nodeType="interactiveSeq">
                <p:stCondLst>
                  <p:cond evt="onClick" delay="0">
                    <p:tgtEl>
                      <p:spTgt spid="13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42" restart="whenNotActive" fill="hold" evtFilter="cancelBubble" nodeType="interactiveSeq">
                <p:stCondLst>
                  <p:cond evt="onClick" delay="0">
                    <p:tgtEl>
                      <p:spTgt spid="136"/>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6"/>
                                        </p:tgtEl>
                                        <p:attrNameLst>
                                          <p:attrName>style.visibility</p:attrName>
                                        </p:attrNameLst>
                                      </p:cBhvr>
                                      <p:to>
                                        <p:strVal val="hidden"/>
                                      </p:to>
                                    </p:set>
                                  </p:childTnLst>
                                </p:cTn>
                              </p:par>
                            </p:childTnLst>
                          </p:cTn>
                        </p:par>
                      </p:childTnLst>
                    </p:cTn>
                  </p:par>
                </p:childTnLst>
              </p:cTn>
              <p:nextCondLst>
                <p:cond evt="onClick" delay="0">
                  <p:tgtEl>
                    <p:spTgt spid="136"/>
                  </p:tgtEl>
                </p:cond>
              </p:nextCondLst>
            </p:seq>
            <p:seq concurrent="1" nextAc="seek">
              <p:cTn id="47" restart="whenNotActive" fill="hold" evtFilter="cancelBubble" nodeType="interactiveSeq">
                <p:stCondLst>
                  <p:cond evt="onClick" delay="0">
                    <p:tgtEl>
                      <p:spTgt spid="137"/>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52" restart="whenNotActive" fill="hold" evtFilter="cancelBubble" nodeType="interactiveSeq">
                <p:stCondLst>
                  <p:cond evt="onClick" delay="0">
                    <p:tgtEl>
                      <p:spTgt spid="13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57" restart="whenNotActive" fill="hold" evtFilter="cancelBubble" nodeType="interactiveSeq">
                <p:stCondLst>
                  <p:cond evt="onClick" delay="0">
                    <p:tgtEl>
                      <p:spTgt spid="139"/>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62" restart="whenNotActive" fill="hold" evtFilter="cancelBubble" nodeType="interactiveSeq">
                <p:stCondLst>
                  <p:cond evt="onClick" delay="0">
                    <p:tgtEl>
                      <p:spTgt spid="140"/>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67" restart="whenNotActive" fill="hold" evtFilter="cancelBubble" nodeType="interactiveSeq">
                <p:stCondLst>
                  <p:cond evt="onClick" delay="0">
                    <p:tgtEl>
                      <p:spTgt spid="141"/>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72" restart="whenNotActive" fill="hold" evtFilter="cancelBubble" nodeType="interactiveSeq">
                <p:stCondLst>
                  <p:cond evt="onClick" delay="0">
                    <p:tgtEl>
                      <p:spTgt spid="144"/>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77" restart="whenNotActive" fill="hold" evtFilter="cancelBubble" nodeType="interactiveSeq">
                <p:stCondLst>
                  <p:cond evt="onClick" delay="0">
                    <p:tgtEl>
                      <p:spTgt spid="145"/>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5"/>
                                        </p:tgtEl>
                                        <p:attrNameLst>
                                          <p:attrName>style.visibility</p:attrName>
                                        </p:attrNameLst>
                                      </p:cBhvr>
                                      <p:to>
                                        <p:strVal val="hidden"/>
                                      </p:to>
                                    </p:set>
                                  </p:childTnLst>
                                </p:cTn>
                              </p:par>
                            </p:childTnLst>
                          </p:cTn>
                        </p:par>
                      </p:childTnLst>
                    </p:cTn>
                  </p:par>
                </p:childTnLst>
              </p:cTn>
              <p:nextCondLst>
                <p:cond evt="onClick" delay="0">
                  <p:tgtEl>
                    <p:spTgt spid="145"/>
                  </p:tgtEl>
                </p:cond>
              </p:nextCondLst>
            </p:seq>
            <p:seq concurrent="1" nextAc="seek">
              <p:cTn id="82" restart="whenNotActive" fill="hold" evtFilter="cancelBubble" nodeType="interactiveSeq">
                <p:stCondLst>
                  <p:cond evt="onClick" delay="0">
                    <p:tgtEl>
                      <p:spTgt spid="147"/>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grpId="0" nodeType="clickEffect">
                                  <p:stCondLst>
                                    <p:cond delay="0"/>
                                  </p:stCondLst>
                                  <p:childTnLst>
                                    <p:set>
                                      <p:cBhvr>
                                        <p:cTn id="86"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87" restart="whenNotActive" fill="hold" evtFilter="cancelBubble" nodeType="interactiveSeq">
                <p:stCondLst>
                  <p:cond evt="onClick" delay="0">
                    <p:tgtEl>
                      <p:spTgt spid="14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grpId="0" nodeType="clickEffect">
                                  <p:stCondLst>
                                    <p:cond delay="0"/>
                                  </p:stCondLst>
                                  <p:childTnLst>
                                    <p:set>
                                      <p:cBhvr>
                                        <p:cTn id="91" dur="1" fill="hold">
                                          <p:stCondLst>
                                            <p:cond delay="0"/>
                                          </p:stCondLst>
                                        </p:cTn>
                                        <p:tgtEl>
                                          <p:spTgt spid="148"/>
                                        </p:tgtEl>
                                        <p:attrNameLst>
                                          <p:attrName>style.visibility</p:attrName>
                                        </p:attrNameLst>
                                      </p:cBhvr>
                                      <p:to>
                                        <p:strVal val="hidden"/>
                                      </p:to>
                                    </p:set>
                                  </p:childTnLst>
                                </p:cTn>
                              </p:par>
                            </p:childTnLst>
                          </p:cTn>
                        </p:par>
                      </p:childTnLst>
                    </p:cTn>
                  </p:par>
                </p:childTnLst>
              </p:cTn>
              <p:nextCondLst>
                <p:cond evt="onClick" delay="0">
                  <p:tgtEl>
                    <p:spTgt spid="148"/>
                  </p:tgtEl>
                </p:cond>
              </p:nextCondLst>
            </p:seq>
            <p:seq concurrent="1" nextAc="seek">
              <p:cTn id="92" restart="whenNotActive" fill="hold" evtFilter="cancelBubble" nodeType="interactiveSeq">
                <p:stCondLst>
                  <p:cond evt="onClick" delay="0">
                    <p:tgtEl>
                      <p:spTgt spid="142"/>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97" restart="whenNotActive" fill="hold" evtFilter="cancelBubble" nodeType="interactiveSeq">
                <p:stCondLst>
                  <p:cond evt="onClick" delay="0">
                    <p:tgtEl>
                      <p:spTgt spid="15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grpId="0" nodeType="clickEffect">
                                  <p:stCondLst>
                                    <p:cond delay="0"/>
                                  </p:stCondLst>
                                  <p:childTnLst>
                                    <p:set>
                                      <p:cBhvr>
                                        <p:cTn id="101" dur="1" fill="hold">
                                          <p:stCondLst>
                                            <p:cond delay="0"/>
                                          </p:stCondLst>
                                        </p:cTn>
                                        <p:tgtEl>
                                          <p:spTgt spid="150"/>
                                        </p:tgtEl>
                                        <p:attrNameLst>
                                          <p:attrName>style.visibility</p:attrName>
                                        </p:attrNameLst>
                                      </p:cBhvr>
                                      <p:to>
                                        <p:strVal val="hidden"/>
                                      </p:to>
                                    </p:set>
                                  </p:childTnLst>
                                </p:cTn>
                              </p:par>
                            </p:childTnLst>
                          </p:cTn>
                        </p:par>
                      </p:childTnLst>
                    </p:cTn>
                  </p:par>
                </p:childTnLst>
              </p:cTn>
              <p:nextCondLst>
                <p:cond evt="onClick" delay="0">
                  <p:tgtEl>
                    <p:spTgt spid="150"/>
                  </p:tgtEl>
                </p:cond>
              </p:nextCondLst>
            </p:seq>
            <p:seq concurrent="1" nextAc="seek">
              <p:cTn id="102" restart="whenNotActive" fill="hold" evtFilter="cancelBubble" nodeType="interactiveSeq">
                <p:stCondLst>
                  <p:cond evt="onClick" delay="0">
                    <p:tgtEl>
                      <p:spTgt spid="2"/>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107" restart="whenNotActive" fill="hold" evtFilter="cancelBubble" nodeType="interactiveSeq">
                <p:stCondLst>
                  <p:cond evt="onClick" delay="0">
                    <p:tgtEl>
                      <p:spTgt spid="3"/>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112" restart="whenNotActive" fill="hold" evtFilter="cancelBubble" nodeType="interactiveSeq">
                <p:stCondLst>
                  <p:cond evt="onClick" delay="0">
                    <p:tgtEl>
                      <p:spTgt spid="5"/>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17" restart="whenNotActive" fill="hold" evtFilter="cancelBubble" nodeType="interactiveSeq">
                <p:stCondLst>
                  <p:cond evt="onClick" delay="0">
                    <p:tgtEl>
                      <p:spTgt spid="7"/>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22" restart="whenNotActive" fill="hold" evtFilter="cancelBubble" nodeType="interactiveSeq">
                <p:stCondLst>
                  <p:cond evt="onClick" delay="0">
                    <p:tgtEl>
                      <p:spTgt spid="8"/>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27" restart="whenNotActive" fill="hold" evtFilter="cancelBubble" nodeType="interactiveSeq">
                <p:stCondLst>
                  <p:cond evt="onClick" delay="0">
                    <p:tgtEl>
                      <p:spTgt spid="9"/>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childTnLst>
        </p:cTn>
      </p:par>
    </p:tnLst>
    <p:bldLst>
      <p:bldP spid="125" grpId="0" animBg="1"/>
      <p:bldP spid="126" grpId="0" animBg="1"/>
      <p:bldP spid="127" grpId="0" animBg="1"/>
      <p:bldP spid="128" grpId="0" animBg="1"/>
      <p:bldP spid="130" grpId="0" animBg="1"/>
      <p:bldP spid="131" grpId="0" animBg="1"/>
      <p:bldP spid="133" grpId="0" animBg="1"/>
      <p:bldP spid="134" grpId="0" animBg="1"/>
      <p:bldP spid="136" grpId="0" animBg="1"/>
      <p:bldP spid="137" grpId="0" animBg="1"/>
      <p:bldP spid="138" grpId="0" animBg="1"/>
      <p:bldP spid="139" grpId="0" animBg="1"/>
      <p:bldP spid="140" grpId="0" animBg="1"/>
      <p:bldP spid="141" grpId="0" animBg="1"/>
      <p:bldP spid="142" grpId="0"/>
      <p:bldP spid="144" grpId="0"/>
      <p:bldP spid="145" grpId="0"/>
      <p:bldP spid="147" grpId="0"/>
      <p:bldP spid="148" grpId="0"/>
      <p:bldP spid="150"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grpSp>
        <p:nvGrpSpPr>
          <p:cNvPr id="3" name="Group 2">
            <a:extLst>
              <a:ext uri="{FF2B5EF4-FFF2-40B4-BE49-F238E27FC236}">
                <a16:creationId xmlns:a16="http://schemas.microsoft.com/office/drawing/2014/main" id="{FC45BC04-CC18-4274-AA7D-CFAC152EF7F5}"/>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ON CAMPUS</a:t>
            </a:r>
            <a:endParaRPr lang="en-US" sz="2000" b="1" dirty="0">
              <a:effectLst>
                <a:outerShdw blurRad="38100" dist="38100" dir="2700000" algn="tl">
                  <a:srgbClr val="000000">
                    <a:alpha val="43137"/>
                  </a:srgbClr>
                </a:outerShdw>
              </a:effectLst>
            </a:endParaRPr>
          </a:p>
        </p:txBody>
      </p:sp>
      <p:sp>
        <p:nvSpPr>
          <p:cNvPr id="67" name="Rectangle: Rounded Corners 66">
            <a:hlinkClick r:id="" action="ppaction://hlinkshowjump?jump=nextslide"/>
            <a:extLst>
              <a:ext uri="{FF2B5EF4-FFF2-40B4-BE49-F238E27FC236}">
                <a16:creationId xmlns:a16="http://schemas.microsoft.com/office/drawing/2014/main" id="{8AAC0B2D-C709-49F0-8FBA-D6022CF4F313}"/>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C6915CDA-2887-51D8-4503-7C515B827316}"/>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74</a:t>
            </a:r>
          </a:p>
        </p:txBody>
      </p:sp>
    </p:spTree>
    <p:extLst>
      <p:ext uri="{BB962C8B-B14F-4D97-AF65-F5344CB8AC3E}">
        <p14:creationId xmlns:p14="http://schemas.microsoft.com/office/powerpoint/2010/main" val="5059606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grpSp>
        <p:nvGrpSpPr>
          <p:cNvPr id="14" name="Group 13">
            <a:extLst>
              <a:ext uri="{FF2B5EF4-FFF2-40B4-BE49-F238E27FC236}">
                <a16:creationId xmlns:a16="http://schemas.microsoft.com/office/drawing/2014/main" id="{741B3620-6BD9-EC5C-1336-86389ABCE848}"/>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6" name="Rectangle 125">
            <a:extLst>
              <a:ext uri="{FF2B5EF4-FFF2-40B4-BE49-F238E27FC236}">
                <a16:creationId xmlns:a16="http://schemas.microsoft.com/office/drawing/2014/main" id="{FE9866E7-B698-47C4-9C6C-4A297F66960E}"/>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28" name="Rectangle 127">
            <a:extLst>
              <a:ext uri="{FF2B5EF4-FFF2-40B4-BE49-F238E27FC236}">
                <a16:creationId xmlns:a16="http://schemas.microsoft.com/office/drawing/2014/main" id="{663A632C-345B-4F22-908E-D4B7F0CFD525}"/>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130" name="Rectangle 129">
            <a:extLst>
              <a:ext uri="{FF2B5EF4-FFF2-40B4-BE49-F238E27FC236}">
                <a16:creationId xmlns:a16="http://schemas.microsoft.com/office/drawing/2014/main" id="{2FFC0822-D0E5-48ED-9964-3E41363B3FB9}"/>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131" name="Rectangle 130">
            <a:extLst>
              <a:ext uri="{FF2B5EF4-FFF2-40B4-BE49-F238E27FC236}">
                <a16:creationId xmlns:a16="http://schemas.microsoft.com/office/drawing/2014/main" id="{2175209F-1975-427E-8792-3159A4E0DD98}"/>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132" name="Rectangle 131">
            <a:extLst>
              <a:ext uri="{FF2B5EF4-FFF2-40B4-BE49-F238E27FC236}">
                <a16:creationId xmlns:a16="http://schemas.microsoft.com/office/drawing/2014/main" id="{0DDA5464-1EEF-4F7F-A934-7D9B14F3BE8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33" name="Rectangle 132">
            <a:extLst>
              <a:ext uri="{FF2B5EF4-FFF2-40B4-BE49-F238E27FC236}">
                <a16:creationId xmlns:a16="http://schemas.microsoft.com/office/drawing/2014/main" id="{D47A8226-17BD-44EF-99CF-306D9DB5C322}"/>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134" name="Rectangle 133">
            <a:extLst>
              <a:ext uri="{FF2B5EF4-FFF2-40B4-BE49-F238E27FC236}">
                <a16:creationId xmlns:a16="http://schemas.microsoft.com/office/drawing/2014/main" id="{E4DFD1A0-DFD7-40C7-BC8D-864A562F2CF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137" name="Rectangle 136">
            <a:extLst>
              <a:ext uri="{FF2B5EF4-FFF2-40B4-BE49-F238E27FC236}">
                <a16:creationId xmlns:a16="http://schemas.microsoft.com/office/drawing/2014/main" id="{3010869F-404E-4C38-9785-E180633CA5F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138" name="Rectangle 137">
            <a:extLst>
              <a:ext uri="{FF2B5EF4-FFF2-40B4-BE49-F238E27FC236}">
                <a16:creationId xmlns:a16="http://schemas.microsoft.com/office/drawing/2014/main" id="{FB81D74E-29E8-453E-9443-F9E1B4C1B6D3}"/>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139" name="Rectangle 138">
            <a:extLst>
              <a:ext uri="{FF2B5EF4-FFF2-40B4-BE49-F238E27FC236}">
                <a16:creationId xmlns:a16="http://schemas.microsoft.com/office/drawing/2014/main" id="{85BA70CC-34A4-40BE-A54C-E5A9AC84ADCE}"/>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140" name="Rectangle 139">
            <a:extLst>
              <a:ext uri="{FF2B5EF4-FFF2-40B4-BE49-F238E27FC236}">
                <a16:creationId xmlns:a16="http://schemas.microsoft.com/office/drawing/2014/main" id="{77418A88-5BDA-4805-B8E8-31FA2FC52FBC}"/>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141" name="Rectangle 140">
            <a:extLst>
              <a:ext uri="{FF2B5EF4-FFF2-40B4-BE49-F238E27FC236}">
                <a16:creationId xmlns:a16="http://schemas.microsoft.com/office/drawing/2014/main" id="{87429576-D89F-40E0-8711-1322232294F2}"/>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grpSp>
        <p:nvGrpSpPr>
          <p:cNvPr id="12" name="Group 11">
            <a:extLst>
              <a:ext uri="{FF2B5EF4-FFF2-40B4-BE49-F238E27FC236}">
                <a16:creationId xmlns:a16="http://schemas.microsoft.com/office/drawing/2014/main" id="{0C4EF56B-093E-4E0B-A02B-A95979909E2D}"/>
              </a:ext>
              <a:ext uri="{C183D7F6-B498-43B3-948B-1728B52AA6E4}">
                <adec:decorative xmlns:adec="http://schemas.microsoft.com/office/drawing/2017/decorative" val="1"/>
              </a:ext>
            </a:extLst>
          </p:cNvPr>
          <p:cNvGrpSpPr/>
          <p:nvPr/>
        </p:nvGrpSpPr>
        <p:grpSpPr>
          <a:xfrm>
            <a:off x="5270393" y="2570027"/>
            <a:ext cx="4312789" cy="4136503"/>
            <a:chOff x="5270393" y="2570027"/>
            <a:chExt cx="4312789" cy="4136503"/>
          </a:xfrm>
        </p:grpSpPr>
        <p:sp>
          <p:nvSpPr>
            <p:cNvPr id="136" name="Rectangle 135">
              <a:extLst>
                <a:ext uri="{FF2B5EF4-FFF2-40B4-BE49-F238E27FC236}">
                  <a16:creationId xmlns:a16="http://schemas.microsoft.com/office/drawing/2014/main" id="{13963E1C-7C61-40C3-8A3C-78075B057CD9}"/>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73" name="Rectangle 72">
              <a:extLst>
                <a:ext uri="{FF2B5EF4-FFF2-40B4-BE49-F238E27FC236}">
                  <a16:creationId xmlns:a16="http://schemas.microsoft.com/office/drawing/2014/main" id="{6974162A-29C2-4F76-9FAE-DF6BA418163F}"/>
                </a:ext>
              </a:extLst>
            </p:cNvPr>
            <p:cNvSpPr/>
            <p:nvPr/>
          </p:nvSpPr>
          <p:spPr>
            <a:xfrm>
              <a:off x="5270393"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42" name="Rectangle 141">
            <a:extLst>
              <a:ext uri="{FF2B5EF4-FFF2-40B4-BE49-F238E27FC236}">
                <a16:creationId xmlns:a16="http://schemas.microsoft.com/office/drawing/2014/main" id="{07E4BDF2-8B2A-4C29-BAFE-D98B5BA286C5}"/>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144" name="Rectangle 143">
            <a:extLst>
              <a:ext uri="{FF2B5EF4-FFF2-40B4-BE49-F238E27FC236}">
                <a16:creationId xmlns:a16="http://schemas.microsoft.com/office/drawing/2014/main" id="{F1813673-0B49-472E-AFF8-832452CBED77}"/>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grpSp>
        <p:nvGrpSpPr>
          <p:cNvPr id="10" name="Group 9">
            <a:extLst>
              <a:ext uri="{FF2B5EF4-FFF2-40B4-BE49-F238E27FC236}">
                <a16:creationId xmlns:a16="http://schemas.microsoft.com/office/drawing/2014/main" id="{047FAD49-1086-465F-BF9D-CC7131B510AC}"/>
              </a:ext>
              <a:ext uri="{C183D7F6-B498-43B3-948B-1728B52AA6E4}">
                <adec:decorative xmlns:adec="http://schemas.microsoft.com/office/drawing/2017/decorative" val="1"/>
              </a:ext>
            </a:extLst>
          </p:cNvPr>
          <p:cNvGrpSpPr/>
          <p:nvPr/>
        </p:nvGrpSpPr>
        <p:grpSpPr>
          <a:xfrm>
            <a:off x="3648315" y="2567853"/>
            <a:ext cx="5932722" cy="3610753"/>
            <a:chOff x="3648315" y="2567853"/>
            <a:chExt cx="5932722" cy="3610753"/>
          </a:xfrm>
        </p:grpSpPr>
        <p:sp>
          <p:nvSpPr>
            <p:cNvPr id="67" name="Rectangle 66">
              <a:extLst>
                <a:ext uri="{FF2B5EF4-FFF2-40B4-BE49-F238E27FC236}">
                  <a16:creationId xmlns:a16="http://schemas.microsoft.com/office/drawing/2014/main" id="{3DB87A90-CA18-4FE2-A2BD-DE42B6FF4B75}"/>
                </a:ext>
              </a:extLst>
            </p:cNvPr>
            <p:cNvSpPr/>
            <p:nvPr/>
          </p:nvSpPr>
          <p:spPr>
            <a:xfrm>
              <a:off x="3648315" y="256785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5" name="Rectangle 144">
              <a:extLst>
                <a:ext uri="{FF2B5EF4-FFF2-40B4-BE49-F238E27FC236}">
                  <a16:creationId xmlns:a16="http://schemas.microsoft.com/office/drawing/2014/main" id="{313E0D2A-2C0D-4D65-8180-44DF80EEE951}"/>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grpSp>
      <p:sp>
        <p:nvSpPr>
          <p:cNvPr id="146" name="Rectangle 145">
            <a:extLst>
              <a:ext uri="{FF2B5EF4-FFF2-40B4-BE49-F238E27FC236}">
                <a16:creationId xmlns:a16="http://schemas.microsoft.com/office/drawing/2014/main" id="{271B56E7-17BF-41B6-BB8E-91D0BBA3586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47" name="Rectangle 146">
            <a:extLst>
              <a:ext uri="{FF2B5EF4-FFF2-40B4-BE49-F238E27FC236}">
                <a16:creationId xmlns:a16="http://schemas.microsoft.com/office/drawing/2014/main" id="{21A3DBA3-756C-407C-87E2-8E26C8B78D53}"/>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grpSp>
        <p:nvGrpSpPr>
          <p:cNvPr id="11" name="Group 10">
            <a:extLst>
              <a:ext uri="{FF2B5EF4-FFF2-40B4-BE49-F238E27FC236}">
                <a16:creationId xmlns:a16="http://schemas.microsoft.com/office/drawing/2014/main" id="{36B8DFC6-4946-4468-ABBE-628883A656A6}"/>
              </a:ext>
              <a:ext uri="{C183D7F6-B498-43B3-948B-1728B52AA6E4}">
                <adec:decorative xmlns:adec="http://schemas.microsoft.com/office/drawing/2017/decorative" val="1"/>
              </a:ext>
            </a:extLst>
          </p:cNvPr>
          <p:cNvGrpSpPr/>
          <p:nvPr/>
        </p:nvGrpSpPr>
        <p:grpSpPr>
          <a:xfrm>
            <a:off x="4459354" y="2570027"/>
            <a:ext cx="2344862" cy="4136503"/>
            <a:chOff x="4459354" y="2570027"/>
            <a:chExt cx="2344862" cy="4136503"/>
          </a:xfrm>
        </p:grpSpPr>
        <p:sp>
          <p:nvSpPr>
            <p:cNvPr id="72" name="Rectangle 71">
              <a:extLst>
                <a:ext uri="{FF2B5EF4-FFF2-40B4-BE49-F238E27FC236}">
                  <a16:creationId xmlns:a16="http://schemas.microsoft.com/office/drawing/2014/main" id="{D40E10A5-7BE1-441B-82B8-3114B9222902}"/>
                </a:ext>
              </a:extLst>
            </p:cNvPr>
            <p:cNvSpPr/>
            <p:nvPr/>
          </p:nvSpPr>
          <p:spPr>
            <a:xfrm>
              <a:off x="4459354"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8" name="Rectangle 147">
              <a:extLst>
                <a:ext uri="{FF2B5EF4-FFF2-40B4-BE49-F238E27FC236}">
                  <a16:creationId xmlns:a16="http://schemas.microsoft.com/office/drawing/2014/main" id="{90BDF34B-A905-4E5B-ABF1-738410E4BC3E}"/>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grpSp>
      <p:grpSp>
        <p:nvGrpSpPr>
          <p:cNvPr id="13" name="Group 12">
            <a:extLst>
              <a:ext uri="{FF2B5EF4-FFF2-40B4-BE49-F238E27FC236}">
                <a16:creationId xmlns:a16="http://schemas.microsoft.com/office/drawing/2014/main" id="{528EAC0F-A8CC-4727-9ECA-DD6A155B0380}"/>
              </a:ext>
              <a:ext uri="{C183D7F6-B498-43B3-948B-1728B52AA6E4}">
                <adec:decorative xmlns:adec="http://schemas.microsoft.com/office/drawing/2017/decorative" val="1"/>
              </a:ext>
            </a:extLst>
          </p:cNvPr>
          <p:cNvGrpSpPr/>
          <p:nvPr/>
        </p:nvGrpSpPr>
        <p:grpSpPr>
          <a:xfrm>
            <a:off x="6892471" y="2570027"/>
            <a:ext cx="1756284" cy="4136503"/>
            <a:chOff x="6892471" y="2570027"/>
            <a:chExt cx="1756284" cy="4136503"/>
          </a:xfrm>
        </p:grpSpPr>
        <p:sp>
          <p:nvSpPr>
            <p:cNvPr id="75" name="Rectangle 74">
              <a:extLst>
                <a:ext uri="{FF2B5EF4-FFF2-40B4-BE49-F238E27FC236}">
                  <a16:creationId xmlns:a16="http://schemas.microsoft.com/office/drawing/2014/main" id="{B9A88DF6-B21C-4FD3-8E0B-590C46973ECF}"/>
                </a:ext>
              </a:extLst>
            </p:cNvPr>
            <p:cNvSpPr/>
            <p:nvPr/>
          </p:nvSpPr>
          <p:spPr>
            <a:xfrm>
              <a:off x="6892471"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0" name="Rectangle 149">
              <a:extLst>
                <a:ext uri="{FF2B5EF4-FFF2-40B4-BE49-F238E27FC236}">
                  <a16:creationId xmlns:a16="http://schemas.microsoft.com/office/drawing/2014/main" id="{D88386C1-36CA-447A-AC0A-BE921279CF1E}"/>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gr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153" name="Rectangle: Rounded Corners 152">
            <a:hlinkClick r:id="" action="ppaction://hlinkshowjump?jump=nextslide"/>
            <a:extLst>
              <a:ext uri="{FF2B5EF4-FFF2-40B4-BE49-F238E27FC236}">
                <a16:creationId xmlns:a16="http://schemas.microsoft.com/office/drawing/2014/main" id="{2D6A1281-D45B-4AEF-9E84-1D26377B92D2}"/>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54" name="Rectangle: Rounded Corners 153">
            <a:hlinkClick r:id="rId3" action="ppaction://hlinksldjump"/>
            <a:extLst>
              <a:ext uri="{FF2B5EF4-FFF2-40B4-BE49-F238E27FC236}">
                <a16:creationId xmlns:a16="http://schemas.microsoft.com/office/drawing/2014/main" id="{7000A927-02A8-49F1-92AD-BB78176A2105}"/>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pic>
        <p:nvPicPr>
          <p:cNvPr id="155" name="Picture 154" descr="Spin button. ">
            <a:hlinkClick r:id="rId4" action="ppaction://hlinksldjump"/>
            <a:extLst>
              <a:ext uri="{FF2B5EF4-FFF2-40B4-BE49-F238E27FC236}">
                <a16:creationId xmlns:a16="http://schemas.microsoft.com/office/drawing/2014/main" id="{9470C7A6-55DA-4454-BC27-36627CA5F100}"/>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5" name="Group 4">
            <a:extLst>
              <a:ext uri="{FF2B5EF4-FFF2-40B4-BE49-F238E27FC236}">
                <a16:creationId xmlns:a16="http://schemas.microsoft.com/office/drawing/2014/main" id="{6F8428CF-300C-4223-8439-90513B72A228}"/>
              </a:ext>
              <a:ext uri="{C183D7F6-B498-43B3-948B-1728B52AA6E4}">
                <adec:decorative xmlns:adec="http://schemas.microsoft.com/office/drawing/2017/decorative" val="1"/>
              </a:ext>
            </a:extLst>
          </p:cNvPr>
          <p:cNvGrpSpPr/>
          <p:nvPr/>
        </p:nvGrpSpPr>
        <p:grpSpPr>
          <a:xfrm>
            <a:off x="5287610" y="1474296"/>
            <a:ext cx="2891345" cy="4704310"/>
            <a:chOff x="5287610" y="1474296"/>
            <a:chExt cx="2891345" cy="4704310"/>
          </a:xfrm>
        </p:grpSpPr>
        <p:sp>
          <p:nvSpPr>
            <p:cNvPr id="151" name="Rectangle 150">
              <a:extLst>
                <a:ext uri="{FF2B5EF4-FFF2-40B4-BE49-F238E27FC236}">
                  <a16:creationId xmlns:a16="http://schemas.microsoft.com/office/drawing/2014/main" id="{82D3B93F-FA4A-4CEF-9EC2-37A6A4A0091D}"/>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90" name="Rectangle 89">
              <a:extLst>
                <a:ext uri="{FF2B5EF4-FFF2-40B4-BE49-F238E27FC236}">
                  <a16:creationId xmlns:a16="http://schemas.microsoft.com/office/drawing/2014/main" id="{3A8E812D-D0E6-47FD-8367-5CE5BB8FD134}"/>
                </a:ext>
              </a:extLst>
            </p:cNvPr>
            <p:cNvSpPr/>
            <p:nvPr/>
          </p:nvSpPr>
          <p:spPr>
            <a:xfrm>
              <a:off x="528761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 name="Group 1">
            <a:extLst>
              <a:ext uri="{FF2B5EF4-FFF2-40B4-BE49-F238E27FC236}">
                <a16:creationId xmlns:a16="http://schemas.microsoft.com/office/drawing/2014/main" id="{D570E7BF-C12F-4231-A0A7-86A41CE3C3BF}"/>
              </a:ext>
              <a:ext uri="{C183D7F6-B498-43B3-948B-1728B52AA6E4}">
                <adec:decorative xmlns:adec="http://schemas.microsoft.com/office/drawing/2017/decorative" val="1"/>
              </a:ext>
            </a:extLst>
          </p:cNvPr>
          <p:cNvGrpSpPr/>
          <p:nvPr/>
        </p:nvGrpSpPr>
        <p:grpSpPr>
          <a:xfrm>
            <a:off x="3665532" y="1472122"/>
            <a:ext cx="3581141" cy="4706484"/>
            <a:chOff x="3665532" y="1472122"/>
            <a:chExt cx="3581141" cy="4706484"/>
          </a:xfrm>
        </p:grpSpPr>
        <p:sp>
          <p:nvSpPr>
            <p:cNvPr id="143" name="Rectangle 142">
              <a:extLst>
                <a:ext uri="{FF2B5EF4-FFF2-40B4-BE49-F238E27FC236}">
                  <a16:creationId xmlns:a16="http://schemas.microsoft.com/office/drawing/2014/main" id="{AD686438-7221-43E0-8079-CD0F93B6A204}"/>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124" name="Rectangle 123">
              <a:extLst>
                <a:ext uri="{FF2B5EF4-FFF2-40B4-BE49-F238E27FC236}">
                  <a16:creationId xmlns:a16="http://schemas.microsoft.com/office/drawing/2014/main" id="{7DB59003-5EAC-4245-AA58-2F867894C13F}"/>
                </a:ext>
              </a:extLst>
            </p:cNvPr>
            <p:cNvSpPr/>
            <p:nvPr/>
          </p:nvSpPr>
          <p:spPr>
            <a:xfrm>
              <a:off x="3665532" y="14721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 name="Group 2">
            <a:extLst>
              <a:ext uri="{FF2B5EF4-FFF2-40B4-BE49-F238E27FC236}">
                <a16:creationId xmlns:a16="http://schemas.microsoft.com/office/drawing/2014/main" id="{B3D971D4-070A-4F79-9610-15346057E238}"/>
              </a:ext>
              <a:ext uri="{C183D7F6-B498-43B3-948B-1728B52AA6E4}">
                <adec:decorative xmlns:adec="http://schemas.microsoft.com/office/drawing/2017/decorative" val="1"/>
              </a:ext>
            </a:extLst>
          </p:cNvPr>
          <p:cNvGrpSpPr/>
          <p:nvPr/>
        </p:nvGrpSpPr>
        <p:grpSpPr>
          <a:xfrm>
            <a:off x="4476571" y="1474296"/>
            <a:ext cx="3721213" cy="5232234"/>
            <a:chOff x="4476571" y="1474296"/>
            <a:chExt cx="3721213" cy="5232234"/>
          </a:xfrm>
        </p:grpSpPr>
        <p:sp>
          <p:nvSpPr>
            <p:cNvPr id="149" name="Rectangle 148">
              <a:extLst>
                <a:ext uri="{FF2B5EF4-FFF2-40B4-BE49-F238E27FC236}">
                  <a16:creationId xmlns:a16="http://schemas.microsoft.com/office/drawing/2014/main" id="{0BAD7A0F-6A59-4177-94C1-A8D5D9FC1947}"/>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74" name="Rectangle 73">
              <a:extLst>
                <a:ext uri="{FF2B5EF4-FFF2-40B4-BE49-F238E27FC236}">
                  <a16:creationId xmlns:a16="http://schemas.microsoft.com/office/drawing/2014/main" id="{99EE31ED-B1ED-4184-8C56-594E9DA2E5FA}"/>
                </a:ext>
              </a:extLst>
            </p:cNvPr>
            <p:cNvSpPr/>
            <p:nvPr/>
          </p:nvSpPr>
          <p:spPr>
            <a:xfrm>
              <a:off x="6081432" y="2570027"/>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9" name="Rectangle 128">
              <a:extLst>
                <a:ext uri="{FF2B5EF4-FFF2-40B4-BE49-F238E27FC236}">
                  <a16:creationId xmlns:a16="http://schemas.microsoft.com/office/drawing/2014/main" id="{1BE1AF6A-2A65-4DFB-817D-33D27099FF23}"/>
                </a:ext>
              </a:extLst>
            </p:cNvPr>
            <p:cNvSpPr/>
            <p:nvPr/>
          </p:nvSpPr>
          <p:spPr>
            <a:xfrm>
              <a:off x="447657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8" name="Group 7">
            <a:extLst>
              <a:ext uri="{FF2B5EF4-FFF2-40B4-BE49-F238E27FC236}">
                <a16:creationId xmlns:a16="http://schemas.microsoft.com/office/drawing/2014/main" id="{7020CFE3-A9A7-43A1-A453-8B33EB655A8D}"/>
              </a:ext>
              <a:ext uri="{C183D7F6-B498-43B3-948B-1728B52AA6E4}">
                <adec:decorative xmlns:adec="http://schemas.microsoft.com/office/drawing/2017/decorative" val="1"/>
              </a:ext>
            </a:extLst>
          </p:cNvPr>
          <p:cNvGrpSpPr/>
          <p:nvPr/>
        </p:nvGrpSpPr>
        <p:grpSpPr>
          <a:xfrm>
            <a:off x="6909688" y="1474296"/>
            <a:ext cx="3138920" cy="4704310"/>
            <a:chOff x="6909688" y="1474296"/>
            <a:chExt cx="3138920" cy="4704310"/>
          </a:xfrm>
        </p:grpSpPr>
        <p:sp>
          <p:nvSpPr>
            <p:cNvPr id="127" name="Rectangle 126">
              <a:extLst>
                <a:ext uri="{FF2B5EF4-FFF2-40B4-BE49-F238E27FC236}">
                  <a16:creationId xmlns:a16="http://schemas.microsoft.com/office/drawing/2014/main" id="{6C03F049-6BD7-4927-9B67-9FFC67BC37E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156" name="Rectangle 155">
              <a:extLst>
                <a:ext uri="{FF2B5EF4-FFF2-40B4-BE49-F238E27FC236}">
                  <a16:creationId xmlns:a16="http://schemas.microsoft.com/office/drawing/2014/main" id="{C06EAB47-61B4-4113-9A69-56C9BC182A22}"/>
                </a:ext>
              </a:extLst>
            </p:cNvPr>
            <p:cNvSpPr/>
            <p:nvPr/>
          </p:nvSpPr>
          <p:spPr>
            <a:xfrm>
              <a:off x="690968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8ACFBF76-C874-4103-BF29-138AF07015A5}"/>
              </a:ext>
              <a:ext uri="{C183D7F6-B498-43B3-948B-1728B52AA6E4}">
                <adec:decorative xmlns:adec="http://schemas.microsoft.com/office/drawing/2017/decorative" val="1"/>
              </a:ext>
            </a:extLst>
          </p:cNvPr>
          <p:cNvGrpSpPr/>
          <p:nvPr/>
        </p:nvGrpSpPr>
        <p:grpSpPr>
          <a:xfrm>
            <a:off x="6098649" y="1474296"/>
            <a:ext cx="1619254" cy="4704310"/>
            <a:chOff x="6098649" y="1474296"/>
            <a:chExt cx="1619254" cy="4704310"/>
          </a:xfrm>
        </p:grpSpPr>
        <p:sp>
          <p:nvSpPr>
            <p:cNvPr id="125" name="Rectangle 124">
              <a:extLst>
                <a:ext uri="{FF2B5EF4-FFF2-40B4-BE49-F238E27FC236}">
                  <a16:creationId xmlns:a16="http://schemas.microsoft.com/office/drawing/2014/main" id="{4F68A1AD-CA72-401D-A253-2279FD9573E8}"/>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57" name="Rectangle 156">
              <a:extLst>
                <a:ext uri="{FF2B5EF4-FFF2-40B4-BE49-F238E27FC236}">
                  <a16:creationId xmlns:a16="http://schemas.microsoft.com/office/drawing/2014/main" id="{38A9C197-3B85-42D5-B4F2-CFAC5D73146E}"/>
                </a:ext>
              </a:extLst>
            </p:cNvPr>
            <p:cNvSpPr/>
            <p:nvPr/>
          </p:nvSpPr>
          <p:spPr>
            <a:xfrm>
              <a:off x="609864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9" name="Group 8">
            <a:extLst>
              <a:ext uri="{FF2B5EF4-FFF2-40B4-BE49-F238E27FC236}">
                <a16:creationId xmlns:a16="http://schemas.microsoft.com/office/drawing/2014/main" id="{35BB8358-AECA-4688-98EE-45EF48C960CE}"/>
              </a:ext>
              <a:ext uri="{C183D7F6-B498-43B3-948B-1728B52AA6E4}">
                <adec:decorative xmlns:adec="http://schemas.microsoft.com/office/drawing/2017/decorative" val="1"/>
              </a:ext>
            </a:extLst>
          </p:cNvPr>
          <p:cNvGrpSpPr/>
          <p:nvPr/>
        </p:nvGrpSpPr>
        <p:grpSpPr>
          <a:xfrm>
            <a:off x="7720291" y="1464113"/>
            <a:ext cx="1396750" cy="5242417"/>
            <a:chOff x="7720291" y="1464113"/>
            <a:chExt cx="1396750" cy="5242417"/>
          </a:xfrm>
        </p:grpSpPr>
        <p:sp>
          <p:nvSpPr>
            <p:cNvPr id="135" name="Rectangle 134">
              <a:extLst>
                <a:ext uri="{FF2B5EF4-FFF2-40B4-BE49-F238E27FC236}">
                  <a16:creationId xmlns:a16="http://schemas.microsoft.com/office/drawing/2014/main" id="{B75E68AB-7113-49B4-8D32-AD2B676BAAEA}"/>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58" name="Rectangle 157">
              <a:extLst>
                <a:ext uri="{FF2B5EF4-FFF2-40B4-BE49-F238E27FC236}">
                  <a16:creationId xmlns:a16="http://schemas.microsoft.com/office/drawing/2014/main" id="{4D7A8A58-F306-4DFC-8E7A-2BA9C8912E69}"/>
                </a:ext>
              </a:extLst>
            </p:cNvPr>
            <p:cNvSpPr/>
            <p:nvPr/>
          </p:nvSpPr>
          <p:spPr>
            <a:xfrm>
              <a:off x="7720291" y="1464113"/>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itle 3">
            <a:extLst>
              <a:ext uri="{FF2B5EF4-FFF2-40B4-BE49-F238E27FC236}">
                <a16:creationId xmlns:a16="http://schemas.microsoft.com/office/drawing/2014/main" id="{4AEC9CE0-5053-29F3-E624-0DBE1692FFBE}"/>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75</a:t>
            </a:r>
          </a:p>
        </p:txBody>
      </p:sp>
    </p:spTree>
    <p:extLst>
      <p:ext uri="{BB962C8B-B14F-4D97-AF65-F5344CB8AC3E}">
        <p14:creationId xmlns:p14="http://schemas.microsoft.com/office/powerpoint/2010/main" val="35314897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26"/>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6"/>
                                        </p:tgtEl>
                                        <p:attrNameLst>
                                          <p:attrName>style.visibility</p:attrName>
                                        </p:attrNameLst>
                                      </p:cBhvr>
                                      <p:to>
                                        <p:strVal val="hidden"/>
                                      </p:to>
                                    </p:set>
                                  </p:childTnLst>
                                </p:cTn>
                              </p:par>
                            </p:childTnLst>
                          </p:cTn>
                        </p:par>
                      </p:childTnLst>
                    </p:cTn>
                  </p:par>
                </p:childTnLst>
              </p:cTn>
              <p:nextCondLst>
                <p:cond evt="onClick" delay="0">
                  <p:tgtEl>
                    <p:spTgt spid="126"/>
                  </p:tgtEl>
                </p:cond>
              </p:nextCondLst>
            </p:seq>
            <p:seq concurrent="1" nextAc="seek">
              <p:cTn id="7" restart="whenNotActive" fill="hold" evtFilter="cancelBubble" nodeType="interactiveSeq">
                <p:stCondLst>
                  <p:cond evt="onClick" delay="0">
                    <p:tgtEl>
                      <p:spTgt spid="128"/>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128"/>
                                        </p:tgtEl>
                                        <p:attrNameLst>
                                          <p:attrName>style.visibility</p:attrName>
                                        </p:attrNameLst>
                                      </p:cBhvr>
                                      <p:to>
                                        <p:strVal val="hidden"/>
                                      </p:to>
                                    </p:set>
                                  </p:childTnLst>
                                </p:cTn>
                              </p:par>
                            </p:childTnLst>
                          </p:cTn>
                        </p:par>
                      </p:childTnLst>
                    </p:cTn>
                  </p:par>
                </p:childTnLst>
              </p:cTn>
              <p:nextCondLst>
                <p:cond evt="onClick" delay="0">
                  <p:tgtEl>
                    <p:spTgt spid="128"/>
                  </p:tgtEl>
                </p:cond>
              </p:nextCondLst>
            </p:seq>
            <p:seq concurrent="1" nextAc="seek">
              <p:cTn id="12" restart="whenNotActive" fill="hold" evtFilter="cancelBubble" nodeType="interactiveSeq">
                <p:stCondLst>
                  <p:cond evt="onClick" delay="0">
                    <p:tgtEl>
                      <p:spTgt spid="130"/>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130"/>
                                        </p:tgtEl>
                                        <p:attrNameLst>
                                          <p:attrName>style.visibility</p:attrName>
                                        </p:attrNameLst>
                                      </p:cBhvr>
                                      <p:to>
                                        <p:strVal val="hidden"/>
                                      </p:to>
                                    </p:set>
                                  </p:childTnLst>
                                </p:cTn>
                              </p:par>
                            </p:childTnLst>
                          </p:cTn>
                        </p:par>
                      </p:childTnLst>
                    </p:cTn>
                  </p:par>
                </p:childTnLst>
              </p:cTn>
              <p:nextCondLst>
                <p:cond evt="onClick" delay="0">
                  <p:tgtEl>
                    <p:spTgt spid="130"/>
                  </p:tgtEl>
                </p:cond>
              </p:nextCondLst>
            </p:seq>
            <p:seq concurrent="1" nextAc="seek">
              <p:cTn id="17" restart="whenNotActive" fill="hold" evtFilter="cancelBubble" nodeType="interactiveSeq">
                <p:stCondLst>
                  <p:cond evt="onClick" delay="0">
                    <p:tgtEl>
                      <p:spTgt spid="131"/>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131"/>
                                        </p:tgtEl>
                                        <p:attrNameLst>
                                          <p:attrName>style.visibility</p:attrName>
                                        </p:attrNameLst>
                                      </p:cBhvr>
                                      <p:to>
                                        <p:strVal val="hidden"/>
                                      </p:to>
                                    </p:set>
                                  </p:childTnLst>
                                </p:cTn>
                              </p:par>
                            </p:childTnLst>
                          </p:cTn>
                        </p:par>
                      </p:childTnLst>
                    </p:cTn>
                  </p:par>
                </p:childTnLst>
              </p:cTn>
              <p:nextCondLst>
                <p:cond evt="onClick" delay="0">
                  <p:tgtEl>
                    <p:spTgt spid="131"/>
                  </p:tgtEl>
                </p:cond>
              </p:nextCondLst>
            </p:seq>
            <p:seq concurrent="1" nextAc="seek">
              <p:cTn id="22" restart="whenNotActive" fill="hold" evtFilter="cancelBubble" nodeType="interactiveSeq">
                <p:stCondLst>
                  <p:cond evt="onClick" delay="0">
                    <p:tgtEl>
                      <p:spTgt spid="132"/>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32"/>
                                        </p:tgtEl>
                                        <p:attrNameLst>
                                          <p:attrName>style.visibility</p:attrName>
                                        </p:attrNameLst>
                                      </p:cBhvr>
                                      <p:to>
                                        <p:strVal val="hidden"/>
                                      </p:to>
                                    </p:set>
                                  </p:childTnLst>
                                </p:cTn>
                              </p:par>
                            </p:childTnLst>
                          </p:cTn>
                        </p:par>
                      </p:childTnLst>
                    </p:cTn>
                  </p:par>
                </p:childTnLst>
              </p:cTn>
              <p:nextCondLst>
                <p:cond evt="onClick" delay="0">
                  <p:tgtEl>
                    <p:spTgt spid="132"/>
                  </p:tgtEl>
                </p:cond>
              </p:nextCondLst>
            </p:seq>
            <p:seq concurrent="1" nextAc="seek">
              <p:cTn id="27" restart="whenNotActive" fill="hold" evtFilter="cancelBubble" nodeType="interactiveSeq">
                <p:stCondLst>
                  <p:cond evt="onClick" delay="0">
                    <p:tgtEl>
                      <p:spTgt spid="133"/>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3"/>
                                        </p:tgtEl>
                                        <p:attrNameLst>
                                          <p:attrName>style.visibility</p:attrName>
                                        </p:attrNameLst>
                                      </p:cBhvr>
                                      <p:to>
                                        <p:strVal val="hidden"/>
                                      </p:to>
                                    </p:set>
                                  </p:childTnLst>
                                </p:cTn>
                              </p:par>
                            </p:childTnLst>
                          </p:cTn>
                        </p:par>
                      </p:childTnLst>
                    </p:cTn>
                  </p:par>
                </p:childTnLst>
              </p:cTn>
              <p:nextCondLst>
                <p:cond evt="onClick" delay="0">
                  <p:tgtEl>
                    <p:spTgt spid="133"/>
                  </p:tgtEl>
                </p:cond>
              </p:nextCondLst>
            </p:seq>
            <p:seq concurrent="1" nextAc="seek">
              <p:cTn id="32" restart="whenNotActive" fill="hold" evtFilter="cancelBubble" nodeType="interactiveSeq">
                <p:stCondLst>
                  <p:cond evt="onClick" delay="0">
                    <p:tgtEl>
                      <p:spTgt spid="134"/>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134"/>
                                        </p:tgtEl>
                                        <p:attrNameLst>
                                          <p:attrName>style.visibility</p:attrName>
                                        </p:attrNameLst>
                                      </p:cBhvr>
                                      <p:to>
                                        <p:strVal val="hidden"/>
                                      </p:to>
                                    </p:set>
                                  </p:childTnLst>
                                </p:cTn>
                              </p:par>
                            </p:childTnLst>
                          </p:cTn>
                        </p:par>
                      </p:childTnLst>
                    </p:cTn>
                  </p:par>
                </p:childTnLst>
              </p:cTn>
              <p:nextCondLst>
                <p:cond evt="onClick" delay="0">
                  <p:tgtEl>
                    <p:spTgt spid="134"/>
                  </p:tgtEl>
                </p:cond>
              </p:nextCondLst>
            </p:seq>
            <p:seq concurrent="1" nextAc="seek">
              <p:cTn id="37" restart="whenNotActive" fill="hold" evtFilter="cancelBubble" nodeType="interactiveSeq">
                <p:stCondLst>
                  <p:cond evt="onClick" delay="0">
                    <p:tgtEl>
                      <p:spTgt spid="137"/>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37"/>
                                        </p:tgtEl>
                                        <p:attrNameLst>
                                          <p:attrName>style.visibility</p:attrName>
                                        </p:attrNameLst>
                                      </p:cBhvr>
                                      <p:to>
                                        <p:strVal val="hidden"/>
                                      </p:to>
                                    </p:set>
                                  </p:childTnLst>
                                </p:cTn>
                              </p:par>
                            </p:childTnLst>
                          </p:cTn>
                        </p:par>
                      </p:childTnLst>
                    </p:cTn>
                  </p:par>
                </p:childTnLst>
              </p:cTn>
              <p:nextCondLst>
                <p:cond evt="onClick" delay="0">
                  <p:tgtEl>
                    <p:spTgt spid="137"/>
                  </p:tgtEl>
                </p:cond>
              </p:nextCondLst>
            </p:seq>
            <p:seq concurrent="1" nextAc="seek">
              <p:cTn id="42" restart="whenNotActive" fill="hold" evtFilter="cancelBubble" nodeType="interactiveSeq">
                <p:stCondLst>
                  <p:cond evt="onClick" delay="0">
                    <p:tgtEl>
                      <p:spTgt spid="138"/>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38"/>
                                        </p:tgtEl>
                                        <p:attrNameLst>
                                          <p:attrName>style.visibility</p:attrName>
                                        </p:attrNameLst>
                                      </p:cBhvr>
                                      <p:to>
                                        <p:strVal val="hidden"/>
                                      </p:to>
                                    </p:set>
                                  </p:childTnLst>
                                </p:cTn>
                              </p:par>
                            </p:childTnLst>
                          </p:cTn>
                        </p:par>
                      </p:childTnLst>
                    </p:cTn>
                  </p:par>
                </p:childTnLst>
              </p:cTn>
              <p:nextCondLst>
                <p:cond evt="onClick" delay="0">
                  <p:tgtEl>
                    <p:spTgt spid="138"/>
                  </p:tgtEl>
                </p:cond>
              </p:nextCondLst>
            </p:seq>
            <p:seq concurrent="1" nextAc="seek">
              <p:cTn id="47" restart="whenNotActive" fill="hold" evtFilter="cancelBubble" nodeType="interactiveSeq">
                <p:stCondLst>
                  <p:cond evt="onClick" delay="0">
                    <p:tgtEl>
                      <p:spTgt spid="139"/>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39"/>
                                        </p:tgtEl>
                                        <p:attrNameLst>
                                          <p:attrName>style.visibility</p:attrName>
                                        </p:attrNameLst>
                                      </p:cBhvr>
                                      <p:to>
                                        <p:strVal val="hidden"/>
                                      </p:to>
                                    </p:set>
                                  </p:childTnLst>
                                </p:cTn>
                              </p:par>
                            </p:childTnLst>
                          </p:cTn>
                        </p:par>
                      </p:childTnLst>
                    </p:cTn>
                  </p:par>
                </p:childTnLst>
              </p:cTn>
              <p:nextCondLst>
                <p:cond evt="onClick" delay="0">
                  <p:tgtEl>
                    <p:spTgt spid="139"/>
                  </p:tgtEl>
                </p:cond>
              </p:nextCondLst>
            </p:seq>
            <p:seq concurrent="1" nextAc="seek">
              <p:cTn id="52" restart="whenNotActive" fill="hold" evtFilter="cancelBubble" nodeType="interactiveSeq">
                <p:stCondLst>
                  <p:cond evt="onClick" delay="0">
                    <p:tgtEl>
                      <p:spTgt spid="140"/>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0"/>
                                        </p:tgtEl>
                                        <p:attrNameLst>
                                          <p:attrName>style.visibility</p:attrName>
                                        </p:attrNameLst>
                                      </p:cBhvr>
                                      <p:to>
                                        <p:strVal val="hidden"/>
                                      </p:to>
                                    </p:set>
                                  </p:childTnLst>
                                </p:cTn>
                              </p:par>
                            </p:childTnLst>
                          </p:cTn>
                        </p:par>
                      </p:childTnLst>
                    </p:cTn>
                  </p:par>
                </p:childTnLst>
              </p:cTn>
              <p:nextCondLst>
                <p:cond evt="onClick" delay="0">
                  <p:tgtEl>
                    <p:spTgt spid="140"/>
                  </p:tgtEl>
                </p:cond>
              </p:nextCondLst>
            </p:seq>
            <p:seq concurrent="1" nextAc="seek">
              <p:cTn id="57" restart="whenNotActive" fill="hold" evtFilter="cancelBubble" nodeType="interactiveSeq">
                <p:stCondLst>
                  <p:cond evt="onClick" delay="0">
                    <p:tgtEl>
                      <p:spTgt spid="141"/>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141"/>
                                        </p:tgtEl>
                                        <p:attrNameLst>
                                          <p:attrName>style.visibility</p:attrName>
                                        </p:attrNameLst>
                                      </p:cBhvr>
                                      <p:to>
                                        <p:strVal val="hidden"/>
                                      </p:to>
                                    </p:set>
                                  </p:childTnLst>
                                </p:cTn>
                              </p:par>
                            </p:childTnLst>
                          </p:cTn>
                        </p:par>
                      </p:childTnLst>
                    </p:cTn>
                  </p:par>
                </p:childTnLst>
              </p:cTn>
              <p:nextCondLst>
                <p:cond evt="onClick" delay="0">
                  <p:tgtEl>
                    <p:spTgt spid="141"/>
                  </p:tgtEl>
                </p:cond>
              </p:nextCondLst>
            </p:seq>
            <p:seq concurrent="1" nextAc="seek">
              <p:cTn id="62" restart="whenNotActive" fill="hold" evtFilter="cancelBubble" nodeType="interactiveSeq">
                <p:stCondLst>
                  <p:cond evt="onClick" delay="0">
                    <p:tgtEl>
                      <p:spTgt spid="144"/>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grpId="0" nodeType="clickEffect">
                                  <p:stCondLst>
                                    <p:cond delay="0"/>
                                  </p:stCondLst>
                                  <p:childTnLst>
                                    <p:set>
                                      <p:cBhvr>
                                        <p:cTn id="66" dur="1" fill="hold">
                                          <p:stCondLst>
                                            <p:cond delay="0"/>
                                          </p:stCondLst>
                                        </p:cTn>
                                        <p:tgtEl>
                                          <p:spTgt spid="144"/>
                                        </p:tgtEl>
                                        <p:attrNameLst>
                                          <p:attrName>style.visibility</p:attrName>
                                        </p:attrNameLst>
                                      </p:cBhvr>
                                      <p:to>
                                        <p:strVal val="hidden"/>
                                      </p:to>
                                    </p:set>
                                  </p:childTnLst>
                                </p:cTn>
                              </p:par>
                            </p:childTnLst>
                          </p:cTn>
                        </p:par>
                      </p:childTnLst>
                    </p:cTn>
                  </p:par>
                </p:childTnLst>
              </p:cTn>
              <p:nextCondLst>
                <p:cond evt="onClick" delay="0">
                  <p:tgtEl>
                    <p:spTgt spid="144"/>
                  </p:tgtEl>
                </p:cond>
              </p:nextCondLst>
            </p:seq>
            <p:seq concurrent="1" nextAc="seek">
              <p:cTn id="67" restart="whenNotActive" fill="hold" evtFilter="cancelBubble" nodeType="interactiveSeq">
                <p:stCondLst>
                  <p:cond evt="onClick" delay="0">
                    <p:tgtEl>
                      <p:spTgt spid="147"/>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grpId="0" nodeType="clickEffect">
                                  <p:stCondLst>
                                    <p:cond delay="0"/>
                                  </p:stCondLst>
                                  <p:childTnLst>
                                    <p:set>
                                      <p:cBhvr>
                                        <p:cTn id="71" dur="1" fill="hold">
                                          <p:stCondLst>
                                            <p:cond delay="0"/>
                                          </p:stCondLst>
                                        </p:cTn>
                                        <p:tgtEl>
                                          <p:spTgt spid="147"/>
                                        </p:tgtEl>
                                        <p:attrNameLst>
                                          <p:attrName>style.visibility</p:attrName>
                                        </p:attrNameLst>
                                      </p:cBhvr>
                                      <p:to>
                                        <p:strVal val="hidden"/>
                                      </p:to>
                                    </p:set>
                                  </p:childTnLst>
                                </p:cTn>
                              </p:par>
                            </p:childTnLst>
                          </p:cTn>
                        </p:par>
                      </p:childTnLst>
                    </p:cTn>
                  </p:par>
                </p:childTnLst>
              </p:cTn>
              <p:nextCondLst>
                <p:cond evt="onClick" delay="0">
                  <p:tgtEl>
                    <p:spTgt spid="147"/>
                  </p:tgtEl>
                </p:cond>
              </p:nextCondLst>
            </p:seq>
            <p:seq concurrent="1" nextAc="seek">
              <p:cTn id="72" restart="whenNotActive" fill="hold" evtFilter="cancelBubble" nodeType="interactiveSeq">
                <p:stCondLst>
                  <p:cond evt="onClick" delay="0">
                    <p:tgtEl>
                      <p:spTgt spid="146"/>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46"/>
                                        </p:tgtEl>
                                        <p:attrNameLst>
                                          <p:attrName>style.visibility</p:attrName>
                                        </p:attrNameLst>
                                      </p:cBhvr>
                                      <p:to>
                                        <p:strVal val="hidden"/>
                                      </p:to>
                                    </p:set>
                                  </p:childTnLst>
                                </p:cTn>
                              </p:par>
                            </p:childTnLst>
                          </p:cTn>
                        </p:par>
                      </p:childTnLst>
                    </p:cTn>
                  </p:par>
                </p:childTnLst>
              </p:cTn>
              <p:nextCondLst>
                <p:cond evt="onClick" delay="0">
                  <p:tgtEl>
                    <p:spTgt spid="146"/>
                  </p:tgtEl>
                </p:cond>
              </p:nextCondLst>
            </p:seq>
            <p:seq concurrent="1" nextAc="seek">
              <p:cTn id="77" restart="whenNotActive" fill="hold" evtFilter="cancelBubble" nodeType="interactiveSeq">
                <p:stCondLst>
                  <p:cond evt="onClick" delay="0">
                    <p:tgtEl>
                      <p:spTgt spid="142"/>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grpId="0" nodeType="clickEffect">
                                  <p:stCondLst>
                                    <p:cond delay="0"/>
                                  </p:stCondLst>
                                  <p:childTnLst>
                                    <p:set>
                                      <p:cBhvr>
                                        <p:cTn id="81" dur="1" fill="hold">
                                          <p:stCondLst>
                                            <p:cond delay="0"/>
                                          </p:stCondLst>
                                        </p:cTn>
                                        <p:tgtEl>
                                          <p:spTgt spid="142"/>
                                        </p:tgtEl>
                                        <p:attrNameLst>
                                          <p:attrName>style.visibility</p:attrName>
                                        </p:attrNameLst>
                                      </p:cBhvr>
                                      <p:to>
                                        <p:strVal val="hidden"/>
                                      </p:to>
                                    </p:set>
                                  </p:childTnLst>
                                </p:cTn>
                              </p:par>
                            </p:childTnLst>
                          </p:cTn>
                        </p:par>
                      </p:childTnLst>
                    </p:cTn>
                  </p:par>
                </p:childTnLst>
              </p:cTn>
              <p:nextCondLst>
                <p:cond evt="onClick" delay="0">
                  <p:tgtEl>
                    <p:spTgt spid="142"/>
                  </p:tgtEl>
                </p:cond>
              </p:nextCondLst>
            </p:seq>
            <p:seq concurrent="1" nextAc="seek">
              <p:cTn id="82" restart="whenNotActive" fill="hold" evtFilter="cancelBubble" nodeType="interactiveSeq">
                <p:stCondLst>
                  <p:cond evt="onClick" delay="0">
                    <p:tgtEl>
                      <p:spTgt spid="2"/>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87" restart="whenNotActive" fill="hold" evtFilter="cancelBubble" nodeType="interactiveSeq">
                <p:stCondLst>
                  <p:cond evt="onClick" delay="0">
                    <p:tgtEl>
                      <p:spTgt spid="3"/>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3"/>
                                        </p:tgtEl>
                                        <p:attrNameLst>
                                          <p:attrName>style.visibility</p:attrName>
                                        </p:attrNameLst>
                                      </p:cBhvr>
                                      <p:to>
                                        <p:strVal val="hidden"/>
                                      </p:to>
                                    </p:set>
                                  </p:childTnLst>
                                </p:cTn>
                              </p:par>
                            </p:childTnLst>
                          </p:cTn>
                        </p:par>
                      </p:childTnLst>
                    </p:cTn>
                  </p:par>
                </p:childTnLst>
              </p:cTn>
              <p:nextCondLst>
                <p:cond evt="onClick" delay="0">
                  <p:tgtEl>
                    <p:spTgt spid="3"/>
                  </p:tgtEl>
                </p:cond>
              </p:nextCondLst>
            </p:seq>
            <p:seq concurrent="1" nextAc="seek">
              <p:cTn id="92" restart="whenNotActive" fill="hold" evtFilter="cancelBubble" nodeType="interactiveSeq">
                <p:stCondLst>
                  <p:cond evt="onClick" delay="0">
                    <p:tgtEl>
                      <p:spTgt spid="5"/>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97" restart="whenNotActive" fill="hold" evtFilter="cancelBubble" nodeType="interactiveSeq">
                <p:stCondLst>
                  <p:cond evt="onClick" delay="0">
                    <p:tgtEl>
                      <p:spTgt spid="7"/>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102" restart="whenNotActive" fill="hold" evtFilter="cancelBubble" nodeType="interactiveSeq">
                <p:stCondLst>
                  <p:cond evt="onClick" delay="0">
                    <p:tgtEl>
                      <p:spTgt spid="8"/>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107" restart="whenNotActive" fill="hold" evtFilter="cancelBubble" nodeType="interactiveSeq">
                <p:stCondLst>
                  <p:cond evt="onClick" delay="0">
                    <p:tgtEl>
                      <p:spTgt spid="9"/>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nodeType="clickEffect">
                                  <p:stCondLst>
                                    <p:cond delay="0"/>
                                  </p:stCondLst>
                                  <p:childTnLst>
                                    <p:set>
                                      <p:cBhvr>
                                        <p:cTn id="111" dur="1" fill="hold">
                                          <p:stCondLst>
                                            <p:cond delay="0"/>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112" restart="whenNotActive" fill="hold" evtFilter="cancelBubble" nodeType="interactiveSeq">
                <p:stCondLst>
                  <p:cond evt="onClick" delay="0">
                    <p:tgtEl>
                      <p:spTgt spid="10"/>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nodeType="clickEffect">
                                  <p:stCondLst>
                                    <p:cond delay="0"/>
                                  </p:stCondLst>
                                  <p:childTnLst>
                                    <p:set>
                                      <p:cBhvr>
                                        <p:cTn id="116" dur="1" fill="hold">
                                          <p:stCondLst>
                                            <p:cond delay="0"/>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117" restart="whenNotActive" fill="hold" evtFilter="cancelBubble" nodeType="interactiveSeq">
                <p:stCondLst>
                  <p:cond evt="onClick" delay="0">
                    <p:tgtEl>
                      <p:spTgt spid="11"/>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nodeType="clickEffect">
                                  <p:stCondLst>
                                    <p:cond delay="0"/>
                                  </p:stCondLst>
                                  <p:childTnLst>
                                    <p:set>
                                      <p:cBhvr>
                                        <p:cTn id="121" dur="1" fill="hold">
                                          <p:stCondLst>
                                            <p:cond delay="0"/>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22" restart="whenNotActive" fill="hold" evtFilter="cancelBubble" nodeType="interactiveSeq">
                <p:stCondLst>
                  <p:cond evt="onClick" delay="0">
                    <p:tgtEl>
                      <p:spTgt spid="12"/>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nodeType="clickEffect">
                                  <p:stCondLst>
                                    <p:cond delay="0"/>
                                  </p:stCondLst>
                                  <p:childTnLst>
                                    <p:set>
                                      <p:cBhvr>
                                        <p:cTn id="126" dur="1" fill="hold">
                                          <p:stCondLst>
                                            <p:cond delay="0"/>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127" restart="whenNotActive" fill="hold" evtFilter="cancelBubble" nodeType="interactiveSeq">
                <p:stCondLst>
                  <p:cond evt="onClick" delay="0">
                    <p:tgtEl>
                      <p:spTgt spid="13"/>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nodeType="clickEffect">
                                  <p:stCondLst>
                                    <p:cond delay="0"/>
                                  </p:stCondLst>
                                  <p:childTnLst>
                                    <p:set>
                                      <p:cBhvr>
                                        <p:cTn id="131" dur="1" fill="hold">
                                          <p:stCondLst>
                                            <p:cond delay="0"/>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childTnLst>
        </p:cTn>
      </p:par>
    </p:tnLst>
    <p:bldLst>
      <p:bldP spid="126" grpId="0" animBg="1"/>
      <p:bldP spid="128" grpId="0" animBg="1"/>
      <p:bldP spid="130" grpId="0" animBg="1"/>
      <p:bldP spid="131" grpId="0" animBg="1"/>
      <p:bldP spid="132" grpId="0" animBg="1"/>
      <p:bldP spid="133" grpId="0" animBg="1"/>
      <p:bldP spid="134" grpId="0" animBg="1"/>
      <p:bldP spid="137" grpId="0" animBg="1"/>
      <p:bldP spid="138" grpId="0" animBg="1"/>
      <p:bldP spid="139" grpId="0" animBg="1"/>
      <p:bldP spid="140" grpId="0" animBg="1"/>
      <p:bldP spid="141" grpId="0" animBg="1"/>
      <p:bldP spid="142" grpId="0"/>
      <p:bldP spid="144" grpId="0"/>
      <p:bldP spid="146" grpId="0"/>
      <p:bldP spid="147"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D853C4-2CA9-4E8F-B3C2-634475A2FD75}"/>
              </a:ext>
              <a:ext uri="{C183D7F6-B498-43B3-948B-1728B52AA6E4}">
                <adec:decorative xmlns:adec="http://schemas.microsoft.com/office/drawing/2017/decorative" val="1"/>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 uri="{C183D7F6-B498-43B3-948B-1728B52AA6E4}">
                <adec:decorative xmlns:adec="http://schemas.microsoft.com/office/drawing/2017/decorative" val="1"/>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 uri="{C183D7F6-B498-43B3-948B-1728B52AA6E4}">
                <adec:decorative xmlns:adec="http://schemas.microsoft.com/office/drawing/2017/decorative" val="1"/>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 uri="{C183D7F6-B498-43B3-948B-1728B52AA6E4}">
                <adec:decorative xmlns:adec="http://schemas.microsoft.com/office/drawing/2017/decorative" val="1"/>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 uri="{C183D7F6-B498-43B3-948B-1728B52AA6E4}">
                <adec:decorative xmlns:adec="http://schemas.microsoft.com/office/drawing/2017/decorative" val="1"/>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 uri="{C183D7F6-B498-43B3-948B-1728B52AA6E4}">
                <adec:decorative xmlns:adec="http://schemas.microsoft.com/office/drawing/2017/decorative" val="1"/>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 uri="{C183D7F6-B498-43B3-948B-1728B52AA6E4}">
                <adec:decorative xmlns:adec="http://schemas.microsoft.com/office/drawing/2017/decorative" val="1"/>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 uri="{C183D7F6-B498-43B3-948B-1728B52AA6E4}">
                <adec:decorative xmlns:adec="http://schemas.microsoft.com/office/drawing/2017/decorative" val="1"/>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 uri="{C183D7F6-B498-43B3-948B-1728B52AA6E4}">
                <adec:decorative xmlns:adec="http://schemas.microsoft.com/office/drawing/2017/decorative" val="1"/>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 uri="{C183D7F6-B498-43B3-948B-1728B52AA6E4}">
                <adec:decorative xmlns:adec="http://schemas.microsoft.com/office/drawing/2017/decorative" val="1"/>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 uri="{C183D7F6-B498-43B3-948B-1728B52AA6E4}">
                <adec:decorative xmlns:adec="http://schemas.microsoft.com/office/drawing/2017/decorative" val="1"/>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 uri="{C183D7F6-B498-43B3-948B-1728B52AA6E4}">
                <adec:decorative xmlns:adec="http://schemas.microsoft.com/office/drawing/2017/decorative" val="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 uri="{C183D7F6-B498-43B3-948B-1728B52AA6E4}">
                <adec:decorative xmlns:adec="http://schemas.microsoft.com/office/drawing/2017/decorative" val="1"/>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 uri="{C183D7F6-B498-43B3-948B-1728B52AA6E4}">
                <adec:decorative xmlns:adec="http://schemas.microsoft.com/office/drawing/2017/decorative" val="1"/>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a:extLst>
              <a:ext uri="{FF2B5EF4-FFF2-40B4-BE49-F238E27FC236}">
                <a16:creationId xmlns:a16="http://schemas.microsoft.com/office/drawing/2014/main" id="{E329F572-6616-4FF7-8D80-6032C0A99DC4}"/>
              </a:ext>
              <a:ext uri="{C183D7F6-B498-43B3-948B-1728B52AA6E4}">
                <adec:decorative xmlns:adec="http://schemas.microsoft.com/office/drawing/2017/decorative" val="1"/>
              </a:ext>
            </a:extLst>
          </p:cNvPr>
          <p:cNvSpPr/>
          <p:nvPr/>
        </p:nvSpPr>
        <p:spPr>
          <a:xfrm>
            <a:off x="2842572"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 uri="{C183D7F6-B498-43B3-948B-1728B52AA6E4}">
                <adec:decorative xmlns:adec="http://schemas.microsoft.com/office/drawing/2017/decorative" val="1"/>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77" name="Rectangle 76">
            <a:extLst>
              <a:ext uri="{FF2B5EF4-FFF2-40B4-BE49-F238E27FC236}">
                <a16:creationId xmlns:a16="http://schemas.microsoft.com/office/drawing/2014/main" id="{608B5126-E651-4D03-80C6-6AA826E6B64C}"/>
              </a:ext>
              <a:ext uri="{C183D7F6-B498-43B3-948B-1728B52AA6E4}">
                <adec:decorative xmlns:adec="http://schemas.microsoft.com/office/drawing/2017/decorative" val="1"/>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 uri="{C183D7F6-B498-43B3-948B-1728B52AA6E4}">
                <adec:decorative xmlns:adec="http://schemas.microsoft.com/office/drawing/2017/decorative" val="1"/>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 uri="{C183D7F6-B498-43B3-948B-1728B52AA6E4}">
                <adec:decorative xmlns:adec="http://schemas.microsoft.com/office/drawing/2017/decorative" val="1"/>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 uri="{C183D7F6-B498-43B3-948B-1728B52AA6E4}">
                <adec:decorative xmlns:adec="http://schemas.microsoft.com/office/drawing/2017/decorative" val="1"/>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H</a:t>
            </a:r>
          </a:p>
        </p:txBody>
      </p:sp>
      <p:sp>
        <p:nvSpPr>
          <p:cNvPr id="94" name="Rectangle 93">
            <a:extLst>
              <a:ext uri="{FF2B5EF4-FFF2-40B4-BE49-F238E27FC236}">
                <a16:creationId xmlns:a16="http://schemas.microsoft.com/office/drawing/2014/main" id="{738C3E24-7183-4036-981D-1E7A58D0F2B9}"/>
              </a:ext>
              <a:ext uri="{C183D7F6-B498-43B3-948B-1728B52AA6E4}">
                <adec:decorative xmlns:adec="http://schemas.microsoft.com/office/drawing/2017/decorative" val="1"/>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 uri="{C183D7F6-B498-43B3-948B-1728B52AA6E4}">
                <adec:decorative xmlns:adec="http://schemas.microsoft.com/office/drawing/2017/decorative" val="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 uri="{C183D7F6-B498-43B3-948B-1728B52AA6E4}">
                <adec:decorative xmlns:adec="http://schemas.microsoft.com/office/drawing/2017/decorative" val="1"/>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 uri="{C183D7F6-B498-43B3-948B-1728B52AA6E4}">
                <adec:decorative xmlns:adec="http://schemas.microsoft.com/office/drawing/2017/decorative" val="1"/>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102" name="Rectangle 101">
            <a:extLst>
              <a:ext uri="{FF2B5EF4-FFF2-40B4-BE49-F238E27FC236}">
                <a16:creationId xmlns:a16="http://schemas.microsoft.com/office/drawing/2014/main" id="{A2938417-C45A-4024-8418-2C99C93B2B30}"/>
              </a:ext>
              <a:ext uri="{C183D7F6-B498-43B3-948B-1728B52AA6E4}">
                <adec:decorative xmlns:adec="http://schemas.microsoft.com/office/drawing/2017/decorative" val="1"/>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 uri="{C183D7F6-B498-43B3-948B-1728B52AA6E4}">
                <adec:decorative xmlns:adec="http://schemas.microsoft.com/office/drawing/2017/decorative" val="1"/>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 uri="{C183D7F6-B498-43B3-948B-1728B52AA6E4}">
                <adec:decorative xmlns:adec="http://schemas.microsoft.com/office/drawing/2017/decorative" val="1"/>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 uri="{C183D7F6-B498-43B3-948B-1728B52AA6E4}">
                <adec:decorative xmlns:adec="http://schemas.microsoft.com/office/drawing/2017/decorative" val="1"/>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 uri="{C183D7F6-B498-43B3-948B-1728B52AA6E4}">
                <adec:decorative xmlns:adec="http://schemas.microsoft.com/office/drawing/2017/decorative" val="1"/>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C</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I</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52" name="Rectangle 151">
            <a:extLst>
              <a:ext uri="{FF2B5EF4-FFF2-40B4-BE49-F238E27FC236}">
                <a16:creationId xmlns:a16="http://schemas.microsoft.com/office/drawing/2014/main" id="{99684121-F3E3-4E2D-B33B-780331ACCD8E}"/>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GETTING READY</a:t>
            </a:r>
            <a:endParaRPr lang="en-US" sz="2000" b="1" dirty="0">
              <a:effectLst>
                <a:outerShdw blurRad="38100" dist="38100" dir="2700000" algn="tl">
                  <a:srgbClr val="000000">
                    <a:alpha val="43137"/>
                  </a:srgbClr>
                </a:outerShdw>
              </a:effectLst>
            </a:endParaRPr>
          </a:p>
        </p:txBody>
      </p:sp>
      <p:sp>
        <p:nvSpPr>
          <p:cNvPr id="67" name="Rectangle: Rounded Corners 66">
            <a:hlinkClick r:id="rId3" action="ppaction://hlinksldjump"/>
            <a:extLst>
              <a:ext uri="{FF2B5EF4-FFF2-40B4-BE49-F238E27FC236}">
                <a16:creationId xmlns:a16="http://schemas.microsoft.com/office/drawing/2014/main" id="{5060D958-31EA-47B4-A8F7-25AEA9386C1E}"/>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2" name="Title 1">
            <a:extLst>
              <a:ext uri="{FF2B5EF4-FFF2-40B4-BE49-F238E27FC236}">
                <a16:creationId xmlns:a16="http://schemas.microsoft.com/office/drawing/2014/main" id="{093079AC-E4D6-A800-759B-01A49E0CC65F}"/>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76</a:t>
            </a:r>
          </a:p>
        </p:txBody>
      </p:sp>
      <p:grpSp>
        <p:nvGrpSpPr>
          <p:cNvPr id="33" name="Group 32">
            <a:extLst>
              <a:ext uri="{FF2B5EF4-FFF2-40B4-BE49-F238E27FC236}">
                <a16:creationId xmlns:a16="http://schemas.microsoft.com/office/drawing/2014/main" id="{64652032-5AB7-CDE8-508E-A3F1B9BB9A0F}"/>
              </a:ext>
              <a:ext uri="{C183D7F6-B498-43B3-948B-1728B52AA6E4}">
                <adec:decorative xmlns:adec="http://schemas.microsoft.com/office/drawing/2017/decorative" val="1"/>
              </a:ext>
            </a:extLst>
          </p:cNvPr>
          <p:cNvGrpSpPr/>
          <p:nvPr/>
        </p:nvGrpSpPr>
        <p:grpSpPr>
          <a:xfrm>
            <a:off x="404157" y="375192"/>
            <a:ext cx="11366464" cy="4390244"/>
            <a:chOff x="404157" y="375192"/>
            <a:chExt cx="11366464" cy="4390244"/>
          </a:xfrm>
        </p:grpSpPr>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1656C5B2-3038-B8F5-D701-35774E2D2E27}"/>
                </a:ext>
              </a:extLst>
            </p:cNvPr>
            <p:cNvSpPr/>
            <p:nvPr/>
          </p:nvSpPr>
          <p:spPr>
            <a:xfrm>
              <a:off x="364831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F7BE4162-ABCE-72E7-1F6A-14E0DF4B0D69}"/>
                </a:ext>
              </a:extLst>
            </p:cNvPr>
            <p:cNvSpPr/>
            <p:nvPr/>
          </p:nvSpPr>
          <p:spPr>
            <a:xfrm>
              <a:off x="121519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B8B5EC69-FC01-3227-C0C8-418E91540F57}"/>
                </a:ext>
              </a:extLst>
            </p:cNvPr>
            <p:cNvSpPr/>
            <p:nvPr/>
          </p:nvSpPr>
          <p:spPr>
            <a:xfrm>
              <a:off x="851454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20723EC5-F743-4766-2076-D2483BCD077E}"/>
                </a:ext>
              </a:extLst>
            </p:cNvPr>
            <p:cNvSpPr/>
            <p:nvPr/>
          </p:nvSpPr>
          <p:spPr>
            <a:xfrm>
              <a:off x="283727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77065047-B351-1CB4-B3C0-BB5178031EE1}"/>
                </a:ext>
              </a:extLst>
            </p:cNvPr>
            <p:cNvSpPr/>
            <p:nvPr/>
          </p:nvSpPr>
          <p:spPr>
            <a:xfrm>
              <a:off x="202623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1DA431A0-1194-1932-1DEC-E946593FA503}"/>
                </a:ext>
              </a:extLst>
            </p:cNvPr>
            <p:cNvSpPr/>
            <p:nvPr/>
          </p:nvSpPr>
          <p:spPr>
            <a:xfrm>
              <a:off x="445935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0AF5FD65-57E1-64AF-239A-5374CD504858}"/>
                </a:ext>
              </a:extLst>
            </p:cNvPr>
            <p:cNvSpPr/>
            <p:nvPr/>
          </p:nvSpPr>
          <p:spPr>
            <a:xfrm>
              <a:off x="527039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3D9397C-FB0D-1603-5A81-572FDD6F451D}"/>
                </a:ext>
              </a:extLst>
            </p:cNvPr>
            <p:cNvSpPr/>
            <p:nvPr/>
          </p:nvSpPr>
          <p:spPr>
            <a:xfrm>
              <a:off x="608143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32677EE-F0D4-6524-8D5E-C501D3149DFC}"/>
                </a:ext>
              </a:extLst>
            </p:cNvPr>
            <p:cNvSpPr/>
            <p:nvPr/>
          </p:nvSpPr>
          <p:spPr>
            <a:xfrm>
              <a:off x="689246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92B8945-3765-549F-DA93-E84809B58CB9}"/>
                </a:ext>
              </a:extLst>
            </p:cNvPr>
            <p:cNvSpPr/>
            <p:nvPr/>
          </p:nvSpPr>
          <p:spPr>
            <a:xfrm>
              <a:off x="770350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DD204E3-A0F7-7764-3EE8-912D62F09247}"/>
                </a:ext>
              </a:extLst>
            </p:cNvPr>
            <p:cNvSpPr/>
            <p:nvPr/>
          </p:nvSpPr>
          <p:spPr>
            <a:xfrm>
              <a:off x="932558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93FC3799-6F9C-F592-5969-26838BB808E5}"/>
                </a:ext>
              </a:extLst>
            </p:cNvPr>
            <p:cNvSpPr/>
            <p:nvPr/>
          </p:nvSpPr>
          <p:spPr>
            <a:xfrm>
              <a:off x="1013662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6D151A6-35A0-605D-7ABC-7C1C073783EA}"/>
                </a:ext>
              </a:extLst>
            </p:cNvPr>
            <p:cNvSpPr/>
            <p:nvPr/>
          </p:nvSpPr>
          <p:spPr>
            <a:xfrm>
              <a:off x="121519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92CBC0E9-3A6C-9CE2-9635-0B6FFDB83378}"/>
                </a:ext>
              </a:extLst>
            </p:cNvPr>
            <p:cNvSpPr/>
            <p:nvPr/>
          </p:nvSpPr>
          <p:spPr>
            <a:xfrm>
              <a:off x="8514547"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B8321A0D-A57A-4311-4767-292888F9FAE9}"/>
                </a:ext>
              </a:extLst>
            </p:cNvPr>
            <p:cNvSpPr/>
            <p:nvPr/>
          </p:nvSpPr>
          <p:spPr>
            <a:xfrm>
              <a:off x="283727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8FF8D1F0-D95D-2B02-E73C-F7EA60B33177}"/>
                </a:ext>
              </a:extLst>
            </p:cNvPr>
            <p:cNvSpPr/>
            <p:nvPr/>
          </p:nvSpPr>
          <p:spPr>
            <a:xfrm>
              <a:off x="202623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FDFE889A-FE8E-C5BA-2B70-1C34D367D3C2}"/>
                </a:ext>
              </a:extLst>
            </p:cNvPr>
            <p:cNvSpPr/>
            <p:nvPr/>
          </p:nvSpPr>
          <p:spPr>
            <a:xfrm>
              <a:off x="9325586"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A9FDCA0D-3707-4357-375F-9F5C665E123F}"/>
                </a:ext>
              </a:extLst>
            </p:cNvPr>
            <p:cNvSpPr/>
            <p:nvPr/>
          </p:nvSpPr>
          <p:spPr>
            <a:xfrm>
              <a:off x="1013662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B799DBE7-6281-BD3C-2166-BFE483BBBA72}"/>
                </a:ext>
              </a:extLst>
            </p:cNvPr>
            <p:cNvSpPr/>
            <p:nvPr/>
          </p:nvSpPr>
          <p:spPr>
            <a:xfrm>
              <a:off x="404157"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5963F4F5-C8C1-D71C-04E6-3BF756898EAD}"/>
                </a:ext>
              </a:extLst>
            </p:cNvPr>
            <p:cNvSpPr/>
            <p:nvPr/>
          </p:nvSpPr>
          <p:spPr>
            <a:xfrm>
              <a:off x="10947661"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2E092484-9A53-5E23-960B-754EF94544F7}"/>
                </a:ext>
              </a:extLst>
            </p:cNvPr>
            <p:cNvSpPr/>
            <p:nvPr/>
          </p:nvSpPr>
          <p:spPr>
            <a:xfrm>
              <a:off x="121519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EA7E6036-CF00-BAD9-F5ED-FA5CF3D52FF1}"/>
                </a:ext>
              </a:extLst>
            </p:cNvPr>
            <p:cNvSpPr/>
            <p:nvPr/>
          </p:nvSpPr>
          <p:spPr>
            <a:xfrm>
              <a:off x="851454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933B2F94-7D19-33FF-CC56-E8C6E6EF6E9A}"/>
                </a:ext>
              </a:extLst>
            </p:cNvPr>
            <p:cNvSpPr/>
            <p:nvPr/>
          </p:nvSpPr>
          <p:spPr>
            <a:xfrm>
              <a:off x="283727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35FE56D0-3FAA-0B33-5BD9-72A0FC274303}"/>
                </a:ext>
              </a:extLst>
            </p:cNvPr>
            <p:cNvSpPr/>
            <p:nvPr/>
          </p:nvSpPr>
          <p:spPr>
            <a:xfrm>
              <a:off x="202623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FC4DE809-0EC4-0CBC-CE08-4D94A1CE4E45}"/>
                </a:ext>
              </a:extLst>
            </p:cNvPr>
            <p:cNvSpPr/>
            <p:nvPr/>
          </p:nvSpPr>
          <p:spPr>
            <a:xfrm>
              <a:off x="7703508"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46D2892D-666A-C0F0-4D6B-61CE7D0FFCBD}"/>
                </a:ext>
              </a:extLst>
            </p:cNvPr>
            <p:cNvSpPr/>
            <p:nvPr/>
          </p:nvSpPr>
          <p:spPr>
            <a:xfrm>
              <a:off x="932558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B57BF1FD-5992-3256-E371-E336728BC935}"/>
                </a:ext>
              </a:extLst>
            </p:cNvPr>
            <p:cNvSpPr/>
            <p:nvPr/>
          </p:nvSpPr>
          <p:spPr>
            <a:xfrm>
              <a:off x="1013662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30">
              <a:extLst>
                <a:ext uri="{FF2B5EF4-FFF2-40B4-BE49-F238E27FC236}">
                  <a16:creationId xmlns:a16="http://schemas.microsoft.com/office/drawing/2014/main" id="{4C359AC3-2642-819A-FF6C-C0260E7EDDA3}"/>
                </a:ext>
              </a:extLst>
            </p:cNvPr>
            <p:cNvSpPr/>
            <p:nvPr/>
          </p:nvSpPr>
          <p:spPr>
            <a:xfrm>
              <a:off x="404157"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004FB487-1314-A3C5-CA04-5AEC4A18A5B0}"/>
                </a:ext>
              </a:extLst>
            </p:cNvPr>
            <p:cNvSpPr/>
            <p:nvPr/>
          </p:nvSpPr>
          <p:spPr>
            <a:xfrm>
              <a:off x="10947661"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6672294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descr="Wheel. ">
            <a:extLst>
              <a:ext uri="{FF2B5EF4-FFF2-40B4-BE49-F238E27FC236}">
                <a16:creationId xmlns:a16="http://schemas.microsoft.com/office/drawing/2014/main" id="{9D29994C-F929-4271-9F73-5090CE047131}"/>
              </a:ext>
            </a:extLst>
          </p:cNvPr>
          <p:cNvGrpSpPr/>
          <p:nvPr/>
        </p:nvGrpSpPr>
        <p:grpSpPr>
          <a:xfrm>
            <a:off x="-1102851" y="499943"/>
            <a:ext cx="8645832" cy="5858114"/>
            <a:chOff x="-1102851" y="499943"/>
            <a:chExt cx="8645832" cy="5858114"/>
          </a:xfrm>
        </p:grpSpPr>
        <p:graphicFrame>
          <p:nvGraphicFramePr>
            <p:cNvPr id="7" name="Chart 6">
              <a:extLst>
                <a:ext uri="{FF2B5EF4-FFF2-40B4-BE49-F238E27FC236}">
                  <a16:creationId xmlns:a16="http://schemas.microsoft.com/office/drawing/2014/main" id="{AF9FA00A-AEB1-498B-BF55-9A00072F0680}"/>
                </a:ext>
              </a:extLst>
            </p:cNvPr>
            <p:cNvGraphicFramePr/>
            <p:nvPr>
              <p:extLst>
                <p:ext uri="{D42A27DB-BD31-4B8C-83A1-F6EECF244321}">
                  <p14:modId xmlns:p14="http://schemas.microsoft.com/office/powerpoint/2010/main" val="2465167348"/>
                </p:ext>
              </p:extLst>
            </p:nvPr>
          </p:nvGraphicFramePr>
          <p:xfrm>
            <a:off x="-1102851" y="499943"/>
            <a:ext cx="8645832" cy="5858114"/>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EE7BAA36-120B-4706-A3D5-E1F6A0E23498}"/>
                </a:ext>
              </a:extLst>
            </p:cNvPr>
            <p:cNvSpPr txBox="1"/>
            <p:nvPr/>
          </p:nvSpPr>
          <p:spPr>
            <a:xfrm rot="631009">
              <a:off x="3222857" y="603525"/>
              <a:ext cx="696024" cy="2281901"/>
            </a:xfrm>
            <a:prstGeom prst="rect">
              <a:avLst/>
            </a:prstGeom>
            <a:noFill/>
          </p:spPr>
          <p:txBody>
            <a:bodyPr vert="wordArtVert" wrap="square" rtlCol="0">
              <a:spAutoFit/>
            </a:bodyPr>
            <a:lstStyle/>
            <a:p>
              <a:r>
                <a:rPr lang="en-US" sz="2800" b="1" spc="-300" dirty="0">
                  <a:effectLst>
                    <a:outerShdw blurRad="38100" dist="38100" dir="2700000" algn="tl">
                      <a:srgbClr val="000000">
                        <a:alpha val="43137"/>
                      </a:srgbClr>
                    </a:outerShdw>
                  </a:effectLst>
                </a:rPr>
                <a:t>$100</a:t>
              </a:r>
            </a:p>
          </p:txBody>
        </p:sp>
        <p:sp>
          <p:nvSpPr>
            <p:cNvPr id="5" name="TextBox 4">
              <a:extLst>
                <a:ext uri="{FF2B5EF4-FFF2-40B4-BE49-F238E27FC236}">
                  <a16:creationId xmlns:a16="http://schemas.microsoft.com/office/drawing/2014/main" id="{9C004291-6042-48F8-9F36-260E4BEC5110}"/>
                </a:ext>
              </a:extLst>
            </p:cNvPr>
            <p:cNvSpPr txBox="1"/>
            <p:nvPr/>
          </p:nvSpPr>
          <p:spPr>
            <a:xfrm rot="2314252">
              <a:off x="3885000" y="903409"/>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$500</a:t>
              </a:r>
            </a:p>
          </p:txBody>
        </p:sp>
        <p:sp>
          <p:nvSpPr>
            <p:cNvPr id="6" name="TextBox 5">
              <a:extLst>
                <a:ext uri="{FF2B5EF4-FFF2-40B4-BE49-F238E27FC236}">
                  <a16:creationId xmlns:a16="http://schemas.microsoft.com/office/drawing/2014/main" id="{D62747AF-8848-4EEE-991C-E5FE165A1123}"/>
                </a:ext>
              </a:extLst>
            </p:cNvPr>
            <p:cNvSpPr txBox="1"/>
            <p:nvPr/>
          </p:nvSpPr>
          <p:spPr>
            <a:xfrm rot="3768213">
              <a:off x="4372058" y="1447044"/>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$300</a:t>
              </a:r>
            </a:p>
          </p:txBody>
        </p:sp>
        <p:sp>
          <p:nvSpPr>
            <p:cNvPr id="8" name="TextBox 7">
              <a:extLst>
                <a:ext uri="{FF2B5EF4-FFF2-40B4-BE49-F238E27FC236}">
                  <a16:creationId xmlns:a16="http://schemas.microsoft.com/office/drawing/2014/main" id="{5E869E5E-8E49-48F1-ADC2-7C20507B59D0}"/>
                </a:ext>
              </a:extLst>
            </p:cNvPr>
            <p:cNvSpPr txBox="1"/>
            <p:nvPr/>
          </p:nvSpPr>
          <p:spPr>
            <a:xfrm rot="5212412">
              <a:off x="4597129" y="2159642"/>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$800</a:t>
              </a:r>
            </a:p>
          </p:txBody>
        </p:sp>
        <p:sp>
          <p:nvSpPr>
            <p:cNvPr id="9" name="TextBox 8">
              <a:extLst>
                <a:ext uri="{FF2B5EF4-FFF2-40B4-BE49-F238E27FC236}">
                  <a16:creationId xmlns:a16="http://schemas.microsoft.com/office/drawing/2014/main" id="{D5B9C999-3EA6-425C-BA89-701B5F14F707}"/>
                </a:ext>
              </a:extLst>
            </p:cNvPr>
            <p:cNvSpPr txBox="1"/>
            <p:nvPr/>
          </p:nvSpPr>
          <p:spPr>
            <a:xfrm rot="6525162">
              <a:off x="4301806" y="2508435"/>
              <a:ext cx="696024" cy="2764034"/>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$400</a:t>
              </a:r>
            </a:p>
          </p:txBody>
        </p:sp>
        <p:sp>
          <p:nvSpPr>
            <p:cNvPr id="10" name="TextBox 9">
              <a:extLst>
                <a:ext uri="{FF2B5EF4-FFF2-40B4-BE49-F238E27FC236}">
                  <a16:creationId xmlns:a16="http://schemas.microsoft.com/office/drawing/2014/main" id="{7FB388DA-FD95-47F2-90F5-E523A7843BE8}"/>
                </a:ext>
              </a:extLst>
            </p:cNvPr>
            <p:cNvSpPr txBox="1"/>
            <p:nvPr/>
          </p:nvSpPr>
          <p:spPr>
            <a:xfrm rot="7640550">
              <a:off x="3867114" y="3161208"/>
              <a:ext cx="622927" cy="2281901"/>
            </a:xfrm>
            <a:prstGeom prst="rect">
              <a:avLst/>
            </a:prstGeom>
            <a:noFill/>
          </p:spPr>
          <p:txBody>
            <a:bodyPr vert="wordArtVert" wrap="square" rtlCol="0">
              <a:spAutoFit/>
            </a:bodyPr>
            <a:lstStyle/>
            <a:p>
              <a:r>
                <a:rPr lang="en-US" sz="2400" b="1" spc="-300" dirty="0">
                  <a:solidFill>
                    <a:schemeClr val="bg1"/>
                  </a:solidFill>
                  <a:effectLst>
                    <a:outerShdw blurRad="38100" dist="38100" dir="2700000" algn="tl">
                      <a:srgbClr val="000000">
                        <a:alpha val="43137"/>
                      </a:srgbClr>
                    </a:outerShdw>
                  </a:effectLst>
                </a:rPr>
                <a:t>TURN</a:t>
              </a:r>
            </a:p>
          </p:txBody>
        </p:sp>
        <p:sp>
          <p:nvSpPr>
            <p:cNvPr id="11" name="TextBox 10">
              <a:extLst>
                <a:ext uri="{FF2B5EF4-FFF2-40B4-BE49-F238E27FC236}">
                  <a16:creationId xmlns:a16="http://schemas.microsoft.com/office/drawing/2014/main" id="{B00B61ED-CA3B-4FD5-B3B6-641343006215}"/>
                </a:ext>
              </a:extLst>
            </p:cNvPr>
            <p:cNvSpPr txBox="1"/>
            <p:nvPr/>
          </p:nvSpPr>
          <p:spPr>
            <a:xfrm rot="9558226">
              <a:off x="3564763" y="3901040"/>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$600</a:t>
              </a:r>
            </a:p>
          </p:txBody>
        </p:sp>
        <p:sp>
          <p:nvSpPr>
            <p:cNvPr id="13" name="TextBox 12">
              <a:extLst>
                <a:ext uri="{FF2B5EF4-FFF2-40B4-BE49-F238E27FC236}">
                  <a16:creationId xmlns:a16="http://schemas.microsoft.com/office/drawing/2014/main" id="{7FC6AD33-E30D-468F-89E2-4A1BDB95DA8D}"/>
                </a:ext>
              </a:extLst>
            </p:cNvPr>
            <p:cNvSpPr txBox="1"/>
            <p:nvPr/>
          </p:nvSpPr>
          <p:spPr>
            <a:xfrm rot="10989382">
              <a:off x="2833163" y="4015397"/>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$900</a:t>
              </a:r>
            </a:p>
          </p:txBody>
        </p:sp>
        <p:sp>
          <p:nvSpPr>
            <p:cNvPr id="14" name="TextBox 13">
              <a:extLst>
                <a:ext uri="{FF2B5EF4-FFF2-40B4-BE49-F238E27FC236}">
                  <a16:creationId xmlns:a16="http://schemas.microsoft.com/office/drawing/2014/main" id="{04E2DAFD-0FA8-4D9D-BEF4-F961ADA179C0}"/>
                </a:ext>
              </a:extLst>
            </p:cNvPr>
            <p:cNvSpPr txBox="1"/>
            <p:nvPr/>
          </p:nvSpPr>
          <p:spPr>
            <a:xfrm rot="12378675">
              <a:off x="2133146" y="3866456"/>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$700</a:t>
              </a:r>
            </a:p>
          </p:txBody>
        </p:sp>
        <p:sp>
          <p:nvSpPr>
            <p:cNvPr id="15" name="TextBox 14">
              <a:extLst>
                <a:ext uri="{FF2B5EF4-FFF2-40B4-BE49-F238E27FC236}">
                  <a16:creationId xmlns:a16="http://schemas.microsoft.com/office/drawing/2014/main" id="{07280C4B-805D-49B9-BA4E-740DFB38163F}"/>
                </a:ext>
              </a:extLst>
            </p:cNvPr>
            <p:cNvSpPr txBox="1"/>
            <p:nvPr/>
          </p:nvSpPr>
          <p:spPr>
            <a:xfrm rot="13637969">
              <a:off x="1539416" y="3443050"/>
              <a:ext cx="696024" cy="2281901"/>
            </a:xfrm>
            <a:prstGeom prst="rect">
              <a:avLst/>
            </a:prstGeom>
            <a:noFill/>
          </p:spPr>
          <p:txBody>
            <a:bodyPr vert="wordArtVert" wrap="square" rtlCol="0">
              <a:spAutoFit/>
            </a:bodyPr>
            <a:lstStyle/>
            <a:p>
              <a:r>
                <a:rPr lang="en-US" sz="2800" b="1" spc="-300" dirty="0">
                  <a:solidFill>
                    <a:schemeClr val="bg1"/>
                  </a:solidFill>
                  <a:effectLst>
                    <a:outerShdw blurRad="38100" dist="38100" dir="2700000" algn="tl">
                      <a:srgbClr val="000000">
                        <a:alpha val="43137"/>
                      </a:srgbClr>
                    </a:outerShdw>
                  </a:effectLst>
                </a:rPr>
                <a:t>$800</a:t>
              </a:r>
            </a:p>
          </p:txBody>
        </p:sp>
        <p:sp>
          <p:nvSpPr>
            <p:cNvPr id="16" name="TextBox 9">
              <a:extLst>
                <a:ext uri="{FF2B5EF4-FFF2-40B4-BE49-F238E27FC236}">
                  <a16:creationId xmlns:a16="http://schemas.microsoft.com/office/drawing/2014/main" id="{CE1D5126-5E77-4E64-841E-F464F03A6899}"/>
                </a:ext>
              </a:extLst>
            </p:cNvPr>
            <p:cNvSpPr txBox="1"/>
            <p:nvPr/>
          </p:nvSpPr>
          <p:spPr>
            <a:xfrm rot="19545062">
              <a:off x="1997475" y="900839"/>
              <a:ext cx="476862" cy="2248505"/>
            </a:xfrm>
            <a:prstGeom prst="rect">
              <a:avLst/>
            </a:prstGeom>
            <a:noFill/>
          </p:spPr>
          <p:txBody>
            <a:bodyPr vert="wordArtVert"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600" b="1" spc="-300" dirty="0">
                  <a:solidFill>
                    <a:schemeClr val="bg1"/>
                  </a:solidFill>
                  <a:effectLst>
                    <a:outerShdw blurRad="38100" dist="38100" dir="2700000" algn="tl">
                      <a:srgbClr val="000000">
                        <a:alpha val="43137"/>
                      </a:srgbClr>
                    </a:outerShdw>
                  </a:effectLst>
                </a:rPr>
                <a:t>BANKRUPT</a:t>
              </a:r>
            </a:p>
          </p:txBody>
        </p:sp>
        <p:sp>
          <p:nvSpPr>
            <p:cNvPr id="17" name="TextBox 16">
              <a:extLst>
                <a:ext uri="{FF2B5EF4-FFF2-40B4-BE49-F238E27FC236}">
                  <a16:creationId xmlns:a16="http://schemas.microsoft.com/office/drawing/2014/main" id="{D409676B-7A8C-4652-94CD-8F04DDC6DEBB}"/>
                </a:ext>
              </a:extLst>
            </p:cNvPr>
            <p:cNvSpPr txBox="1"/>
            <p:nvPr/>
          </p:nvSpPr>
          <p:spPr>
            <a:xfrm rot="8089455">
              <a:off x="4664223" y="4925515"/>
              <a:ext cx="895383" cy="461665"/>
            </a:xfrm>
            <a:prstGeom prst="rect">
              <a:avLst/>
            </a:prstGeom>
            <a:noFill/>
          </p:spPr>
          <p:txBody>
            <a:bodyPr vert="horz" wrap="square" rtlCol="0">
              <a:spAutoFit/>
            </a:bodyPr>
            <a:lstStyle/>
            <a:p>
              <a:r>
                <a:rPr lang="en-US" sz="2400" b="1" dirty="0">
                  <a:solidFill>
                    <a:schemeClr val="bg1"/>
                  </a:solidFill>
                  <a:effectLst>
                    <a:outerShdw blurRad="38100" dist="38100" dir="2700000" algn="tl">
                      <a:srgbClr val="000000">
                        <a:alpha val="43137"/>
                      </a:srgbClr>
                    </a:outerShdw>
                  </a:effectLst>
                </a:rPr>
                <a:t>LOSE</a:t>
              </a:r>
            </a:p>
          </p:txBody>
        </p:sp>
      </p:grpSp>
      <p:sp>
        <p:nvSpPr>
          <p:cNvPr id="19" name="Isosceles Triangle 18">
            <a:extLst>
              <a:ext uri="{FF2B5EF4-FFF2-40B4-BE49-F238E27FC236}">
                <a16:creationId xmlns:a16="http://schemas.microsoft.com/office/drawing/2014/main" id="{EDC5F140-3B35-4FEA-A032-2B95B7808860}"/>
              </a:ext>
              <a:ext uri="{C183D7F6-B498-43B3-948B-1728B52AA6E4}">
                <adec:decorative xmlns:adec="http://schemas.microsoft.com/office/drawing/2017/decorative" val="1"/>
              </a:ext>
            </a:extLst>
          </p:cNvPr>
          <p:cNvSpPr/>
          <p:nvPr/>
        </p:nvSpPr>
        <p:spPr>
          <a:xfrm rot="10800000">
            <a:off x="2972915" y="262402"/>
            <a:ext cx="508000" cy="533030"/>
          </a:xfrm>
          <a:prstGeom prst="triangle">
            <a:avLst/>
          </a:prstGeom>
          <a:solidFill>
            <a:srgbClr val="EC14C3"/>
          </a:solidFill>
          <a:ln>
            <a:solidFill>
              <a:srgbClr val="EC14C3"/>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2EB7CCC7-80C3-4D65-B0A1-D9935D95795C}"/>
              </a:ext>
              <a:ext uri="{C183D7F6-B498-43B3-948B-1728B52AA6E4}">
                <adec:decorative xmlns:adec="http://schemas.microsoft.com/office/drawing/2017/decorative" val="1"/>
              </a:ext>
            </a:extLst>
          </p:cNvPr>
          <p:cNvSpPr/>
          <p:nvPr/>
        </p:nvSpPr>
        <p:spPr>
          <a:xfrm>
            <a:off x="2488545" y="2685012"/>
            <a:ext cx="1463040" cy="146304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300" dirty="0"/>
          </a:p>
        </p:txBody>
      </p:sp>
      <p:sp>
        <p:nvSpPr>
          <p:cNvPr id="20" name="Oval 19">
            <a:extLst>
              <a:ext uri="{FF2B5EF4-FFF2-40B4-BE49-F238E27FC236}">
                <a16:creationId xmlns:a16="http://schemas.microsoft.com/office/drawing/2014/main" id="{817B63EE-D2CB-4EF9-BF2F-40A4FDFD1BA2}"/>
              </a:ext>
            </a:extLst>
          </p:cNvPr>
          <p:cNvSpPr/>
          <p:nvPr/>
        </p:nvSpPr>
        <p:spPr>
          <a:xfrm>
            <a:off x="2495395" y="2685012"/>
            <a:ext cx="1463040" cy="1463040"/>
          </a:xfrm>
          <a:prstGeom prst="ellipse">
            <a:avLst/>
          </a:prstGeom>
          <a:solidFill>
            <a:schemeClr val="tx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t>SPIN!</a:t>
            </a:r>
          </a:p>
        </p:txBody>
      </p:sp>
      <p:sp>
        <p:nvSpPr>
          <p:cNvPr id="22" name="Title 21">
            <a:extLst>
              <a:ext uri="{FF2B5EF4-FFF2-40B4-BE49-F238E27FC236}">
                <a16:creationId xmlns:a16="http://schemas.microsoft.com/office/drawing/2014/main" id="{14782940-0DFF-41D5-BF1F-81BE8B101465}"/>
              </a:ext>
            </a:extLst>
          </p:cNvPr>
          <p:cNvSpPr>
            <a:spLocks noGrp="1"/>
          </p:cNvSpPr>
          <p:nvPr>
            <p:ph type="title" idx="4294967295"/>
          </p:nvPr>
        </p:nvSpPr>
        <p:spPr>
          <a:xfrm>
            <a:off x="6913670" y="596025"/>
            <a:ext cx="4301319" cy="5114704"/>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Select “SPIN!” to start and stop the wheel.</a:t>
            </a:r>
            <a:endPar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
        <p:nvSpPr>
          <p:cNvPr id="23" name="Rectangle: Rounded Corners 22">
            <a:hlinkClick r:id="" action="ppaction://hlinkshowjump?jump=previousslide"/>
            <a:extLst>
              <a:ext uri="{FF2B5EF4-FFF2-40B4-BE49-F238E27FC236}">
                <a16:creationId xmlns:a16="http://schemas.microsoft.com/office/drawing/2014/main" id="{2D070D1B-6507-4B92-A16B-58E7C14D5902}"/>
              </a:ext>
            </a:extLst>
          </p:cNvPr>
          <p:cNvSpPr/>
          <p:nvPr/>
        </p:nvSpPr>
        <p:spPr>
          <a:xfrm>
            <a:off x="9000162" y="6353272"/>
            <a:ext cx="3052748"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RETURN TO PUZZLE</a:t>
            </a:r>
          </a:p>
        </p:txBody>
      </p:sp>
      <p:sp>
        <p:nvSpPr>
          <p:cNvPr id="3" name="Action Button: Blank 2" descr="Return to puzzle button. ">
            <a:hlinkClick r:id="" action="ppaction://hlinkshowjump?jump=lastslideviewed" highlightClick="1"/>
            <a:extLst>
              <a:ext uri="{FF2B5EF4-FFF2-40B4-BE49-F238E27FC236}">
                <a16:creationId xmlns:a16="http://schemas.microsoft.com/office/drawing/2014/main" id="{9CD54A68-86FF-4D55-B316-FC24710BFD92}"/>
              </a:ext>
            </a:extLst>
          </p:cNvPr>
          <p:cNvSpPr/>
          <p:nvPr/>
        </p:nvSpPr>
        <p:spPr>
          <a:xfrm>
            <a:off x="8705850" y="6184410"/>
            <a:ext cx="3486150" cy="673590"/>
          </a:xfrm>
          <a:prstGeom prst="actionButtonBlank">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524789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1" nodeType="clickEffect">
                                  <p:stCondLst>
                                    <p:cond delay="0"/>
                                  </p:stCondLst>
                                  <p:childTnLst>
                                    <p:animEffect transition="out" filter="fade">
                                      <p:cBhvr>
                                        <p:cTn id="6" dur="500"/>
                                        <p:tgtEl>
                                          <p:spTgt spid="12"/>
                                        </p:tgtEl>
                                      </p:cBhvr>
                                    </p:animEffect>
                                    <p:set>
                                      <p:cBhvr>
                                        <p:cTn id="7"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20"/>
                    </p:tgtEl>
                  </p:cond>
                </p:stCondLst>
                <p:endSync evt="end" delay="0">
                  <p:rtn val="all"/>
                </p:endSync>
                <p:childTnLst>
                  <p:par>
                    <p:cTn id="9" fill="hold">
                      <p:stCondLst>
                        <p:cond delay="0"/>
                      </p:stCondLst>
                      <p:childTnLst>
                        <p:par>
                          <p:cTn id="10" fill="hold">
                            <p:stCondLst>
                              <p:cond delay="0"/>
                            </p:stCondLst>
                            <p:childTnLst>
                              <p:par>
                                <p:cTn id="11" presetID="8" presetClass="emph" presetSubtype="0" repeatCount="indefinite" fill="hold" nodeType="clickEffect">
                                  <p:stCondLst>
                                    <p:cond delay="0"/>
                                  </p:stCondLst>
                                  <p:endCondLst>
                                    <p:cond evt="onNext" delay="0">
                                      <p:tgtEl>
                                        <p:sldTgt/>
                                      </p:tgtEl>
                                    </p:cond>
                                  </p:endCondLst>
                                  <p:childTnLst>
                                    <p:animRot by="21600000">
                                      <p:cBhvr>
                                        <p:cTn id="12" dur="500" fill="hold"/>
                                        <p:tgtEl>
                                          <p:spTgt spid="21"/>
                                        </p:tgtEl>
                                        <p:attrNameLst>
                                          <p:attrName>r</p:attrName>
                                        </p:attrNameLst>
                                      </p:cBhvr>
                                    </p:animRo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
                                        <p:tgtEl>
                                          <p:spTgt spid="12"/>
                                        </p:tgtEl>
                                      </p:cBhvr>
                                    </p:animEffect>
                                  </p:childTnLst>
                                </p:cTn>
                              </p:par>
                            </p:childTnLst>
                          </p:cTn>
                        </p:par>
                      </p:childTnLst>
                    </p:cTn>
                  </p:par>
                </p:childTnLst>
              </p:cTn>
              <p:nextCondLst>
                <p:cond evt="onClick" delay="0">
                  <p:tgtEl>
                    <p:spTgt spid="20"/>
                  </p:tgtEl>
                </p:cond>
              </p:nextCondLst>
            </p:seq>
          </p:childTnLst>
        </p:cTn>
      </p:par>
    </p:tnLst>
    <p:bldLst>
      <p:bldP spid="12" grpId="0" animBg="1"/>
      <p:bldP spid="1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FDE6B-DFFC-7BF6-3A7E-7E1127FD274C}"/>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6</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S</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L</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A</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N</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O</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S</a:t>
            </a:r>
          </a:p>
        </p:txBody>
      </p:sp>
      <p:grpSp>
        <p:nvGrpSpPr>
          <p:cNvPr id="3" name="Group 2">
            <a:extLst>
              <a:ext uri="{FF2B5EF4-FFF2-40B4-BE49-F238E27FC236}">
                <a16:creationId xmlns:a16="http://schemas.microsoft.com/office/drawing/2014/main" id="{1A524208-C7FD-CAAA-39BF-3CE553A1EB28}"/>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124" name="Rectangle 123">
            <a:extLst>
              <a:ext uri="{FF2B5EF4-FFF2-40B4-BE49-F238E27FC236}">
                <a16:creationId xmlns:a16="http://schemas.microsoft.com/office/drawing/2014/main" id="{38EFE76B-FFC0-4FCE-B304-386DF3F06608}"/>
              </a:ext>
            </a:extLst>
          </p:cNvPr>
          <p:cNvSpPr/>
          <p:nvPr/>
        </p:nvSpPr>
        <p:spPr>
          <a:xfrm>
            <a:off x="0" y="5008880"/>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FINANCIAL AID</a:t>
            </a:r>
            <a:endParaRPr lang="en-US" sz="2000" b="1" dirty="0">
              <a:effectLst>
                <a:outerShdw blurRad="38100" dist="38100" dir="2700000" algn="tl">
                  <a:srgbClr val="000000">
                    <a:alpha val="43137"/>
                  </a:srgbClr>
                </a:outerShdw>
              </a:effectLst>
            </a:endParaRPr>
          </a:p>
        </p:txBody>
      </p:sp>
      <p:sp>
        <p:nvSpPr>
          <p:cNvPr id="129" name="Rectangle: Rounded Corners 128">
            <a:hlinkClick r:id="" action="ppaction://hlinkshowjump?jump=nextslide"/>
            <a:extLst>
              <a:ext uri="{FF2B5EF4-FFF2-40B4-BE49-F238E27FC236}">
                <a16:creationId xmlns:a16="http://schemas.microsoft.com/office/drawing/2014/main" id="{D6C54EF2-867B-4A39-9E26-A7FBCC4E62BA}"/>
              </a:ext>
            </a:extLst>
          </p:cNvPr>
          <p:cNvSpPr/>
          <p:nvPr/>
        </p:nvSpPr>
        <p:spPr>
          <a:xfrm>
            <a:off x="9909286" y="6353272"/>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Tree>
    <p:extLst>
      <p:ext uri="{BB962C8B-B14F-4D97-AF65-F5344CB8AC3E}">
        <p14:creationId xmlns:p14="http://schemas.microsoft.com/office/powerpoint/2010/main" val="41543984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UCanGo2 logo. ">
            <a:extLst>
              <a:ext uri="{FF2B5EF4-FFF2-40B4-BE49-F238E27FC236}">
                <a16:creationId xmlns:a16="http://schemas.microsoft.com/office/drawing/2014/main" id="{3133888B-FD84-4F62-B0B5-51F055253C9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26968" y="695983"/>
            <a:ext cx="9338064" cy="2935394"/>
          </a:xfrm>
          <a:prstGeom prst="rect">
            <a:avLst/>
          </a:prstGeom>
          <a:noFill/>
          <a:effectLst>
            <a:outerShdw blurRad="63500" sx="102000" sy="102000" algn="ctr"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9895D4FD-7344-447C-BD8A-55FC585B2E3D}"/>
              </a:ext>
            </a:extLst>
          </p:cNvPr>
          <p:cNvSpPr>
            <a:spLocks noGrp="1"/>
          </p:cNvSpPr>
          <p:nvPr>
            <p:ph type="title" idx="4294967295"/>
          </p:nvPr>
        </p:nvSpPr>
        <p:spPr>
          <a:xfrm>
            <a:off x="736700" y="3827417"/>
            <a:ext cx="10718600" cy="1909437"/>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rPr>
              <a:t>THANKS FOR PLAYING!</a:t>
            </a:r>
            <a:endParaRPr kumimoji="0" lang="en-US" sz="3600" b="1" i="0" u="none" strike="noStrike" kern="1200" cap="none" spc="0" normalizeH="0" baseline="0" noProof="0" dirty="0">
              <a:ln>
                <a:noFill/>
              </a:ln>
              <a:solidFill>
                <a:schemeClr val="lt1"/>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36318429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CA13BD3-D951-3BED-4D07-C92FB9427EB3}"/>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Puzzle Slide 7</a:t>
            </a:r>
          </a:p>
        </p:txBody>
      </p:sp>
      <p:sp>
        <p:nvSpPr>
          <p:cNvPr id="30" name="Rectangle 29">
            <a:extLst>
              <a:ext uri="{FF2B5EF4-FFF2-40B4-BE49-F238E27FC236}">
                <a16:creationId xmlns:a16="http://schemas.microsoft.com/office/drawing/2014/main" id="{98855F5E-81DD-4810-93FA-0B64A7D77A94}"/>
              </a:ext>
            </a:extLst>
          </p:cNvPr>
          <p:cNvSpPr/>
          <p:nvPr/>
        </p:nvSpPr>
        <p:spPr>
          <a:xfrm>
            <a:off x="968284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I</a:t>
            </a:r>
          </a:p>
        </p:txBody>
      </p:sp>
      <p:sp>
        <p:nvSpPr>
          <p:cNvPr id="31" name="Rectangle 30">
            <a:extLst>
              <a:ext uri="{FF2B5EF4-FFF2-40B4-BE49-F238E27FC236}">
                <a16:creationId xmlns:a16="http://schemas.microsoft.com/office/drawing/2014/main" id="{D8D7A624-C41C-4CED-AF0B-F11746AE51D6}"/>
              </a:ext>
            </a:extLst>
          </p:cNvPr>
          <p:cNvSpPr/>
          <p:nvPr/>
        </p:nvSpPr>
        <p:spPr>
          <a:xfrm>
            <a:off x="10148989"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J</a:t>
            </a:r>
          </a:p>
        </p:txBody>
      </p:sp>
      <p:sp>
        <p:nvSpPr>
          <p:cNvPr id="32" name="Rectangle 31">
            <a:extLst>
              <a:ext uri="{FF2B5EF4-FFF2-40B4-BE49-F238E27FC236}">
                <a16:creationId xmlns:a16="http://schemas.microsoft.com/office/drawing/2014/main" id="{083B7A37-58F1-4207-ADC5-82B1B45FAEF8}"/>
              </a:ext>
            </a:extLst>
          </p:cNvPr>
          <p:cNvSpPr/>
          <p:nvPr/>
        </p:nvSpPr>
        <p:spPr>
          <a:xfrm>
            <a:off x="10615130"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K</a:t>
            </a:r>
          </a:p>
        </p:txBody>
      </p:sp>
      <p:sp>
        <p:nvSpPr>
          <p:cNvPr id="34" name="Rectangle 33">
            <a:extLst>
              <a:ext uri="{FF2B5EF4-FFF2-40B4-BE49-F238E27FC236}">
                <a16:creationId xmlns:a16="http://schemas.microsoft.com/office/drawing/2014/main" id="{25B90DF9-5933-4D80-954B-A0C6D4214AFB}"/>
              </a:ext>
            </a:extLst>
          </p:cNvPr>
          <p:cNvSpPr/>
          <p:nvPr/>
        </p:nvSpPr>
        <p:spPr>
          <a:xfrm>
            <a:off x="1154741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M</a:t>
            </a:r>
          </a:p>
        </p:txBody>
      </p:sp>
      <p:sp>
        <p:nvSpPr>
          <p:cNvPr id="37" name="Rectangle 36">
            <a:extLst>
              <a:ext uri="{FF2B5EF4-FFF2-40B4-BE49-F238E27FC236}">
                <a16:creationId xmlns:a16="http://schemas.microsoft.com/office/drawing/2014/main" id="{C3B3B68C-AEEE-47F5-B12B-FE4FE6107C16}"/>
              </a:ext>
            </a:extLst>
          </p:cNvPr>
          <p:cNvSpPr/>
          <p:nvPr/>
        </p:nvSpPr>
        <p:spPr>
          <a:xfrm>
            <a:off x="6886717"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P</a:t>
            </a:r>
          </a:p>
        </p:txBody>
      </p:sp>
      <p:sp>
        <p:nvSpPr>
          <p:cNvPr id="38" name="Rectangle 37">
            <a:extLst>
              <a:ext uri="{FF2B5EF4-FFF2-40B4-BE49-F238E27FC236}">
                <a16:creationId xmlns:a16="http://schemas.microsoft.com/office/drawing/2014/main" id="{8C57E381-4B17-4067-9BB8-B2AC8476811B}"/>
              </a:ext>
            </a:extLst>
          </p:cNvPr>
          <p:cNvSpPr/>
          <p:nvPr/>
        </p:nvSpPr>
        <p:spPr>
          <a:xfrm>
            <a:off x="7352858"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Q</a:t>
            </a:r>
          </a:p>
        </p:txBody>
      </p:sp>
      <p:sp>
        <p:nvSpPr>
          <p:cNvPr id="43" name="Rectangle 42">
            <a:extLst>
              <a:ext uri="{FF2B5EF4-FFF2-40B4-BE49-F238E27FC236}">
                <a16:creationId xmlns:a16="http://schemas.microsoft.com/office/drawing/2014/main" id="{58A535BB-FB6B-4BEE-A0AF-EA27DA40A9E0}"/>
              </a:ext>
            </a:extLst>
          </p:cNvPr>
          <p:cNvSpPr/>
          <p:nvPr/>
        </p:nvSpPr>
        <p:spPr>
          <a:xfrm>
            <a:off x="9683563"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V</a:t>
            </a:r>
          </a:p>
        </p:txBody>
      </p:sp>
      <p:sp>
        <p:nvSpPr>
          <p:cNvPr id="44" name="Rectangle 43">
            <a:extLst>
              <a:ext uri="{FF2B5EF4-FFF2-40B4-BE49-F238E27FC236}">
                <a16:creationId xmlns:a16="http://schemas.microsoft.com/office/drawing/2014/main" id="{A3C5AAF0-5B11-4D25-94A5-C19C9FBC0989}"/>
              </a:ext>
            </a:extLst>
          </p:cNvPr>
          <p:cNvSpPr/>
          <p:nvPr/>
        </p:nvSpPr>
        <p:spPr>
          <a:xfrm>
            <a:off x="1014970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W</a:t>
            </a:r>
          </a:p>
        </p:txBody>
      </p:sp>
      <p:sp>
        <p:nvSpPr>
          <p:cNvPr id="45" name="Rectangle 44">
            <a:extLst>
              <a:ext uri="{FF2B5EF4-FFF2-40B4-BE49-F238E27FC236}">
                <a16:creationId xmlns:a16="http://schemas.microsoft.com/office/drawing/2014/main" id="{01CC3945-B212-4893-919D-DF60C9D50A9B}"/>
              </a:ext>
            </a:extLst>
          </p:cNvPr>
          <p:cNvSpPr/>
          <p:nvPr/>
        </p:nvSpPr>
        <p:spPr>
          <a:xfrm>
            <a:off x="1061584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X</a:t>
            </a:r>
          </a:p>
        </p:txBody>
      </p:sp>
      <p:sp>
        <p:nvSpPr>
          <p:cNvPr id="46" name="Rectangle 45">
            <a:extLst>
              <a:ext uri="{FF2B5EF4-FFF2-40B4-BE49-F238E27FC236}">
                <a16:creationId xmlns:a16="http://schemas.microsoft.com/office/drawing/2014/main" id="{8C710F73-5DE3-45B0-8D8B-24FDE131D811}"/>
              </a:ext>
            </a:extLst>
          </p:cNvPr>
          <p:cNvSpPr/>
          <p:nvPr/>
        </p:nvSpPr>
        <p:spPr>
          <a:xfrm>
            <a:off x="1108198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Y</a:t>
            </a:r>
          </a:p>
        </p:txBody>
      </p:sp>
      <p:sp>
        <p:nvSpPr>
          <p:cNvPr id="48" name="Rectangle 47">
            <a:extLst>
              <a:ext uri="{FF2B5EF4-FFF2-40B4-BE49-F238E27FC236}">
                <a16:creationId xmlns:a16="http://schemas.microsoft.com/office/drawing/2014/main" id="{EF459B9E-DE5D-47C9-B877-625935648F5C}"/>
              </a:ext>
            </a:extLst>
          </p:cNvPr>
          <p:cNvSpPr/>
          <p:nvPr/>
        </p:nvSpPr>
        <p:spPr>
          <a:xfrm>
            <a:off x="115481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Z</a:t>
            </a:r>
          </a:p>
        </p:txBody>
      </p:sp>
      <p:sp>
        <p:nvSpPr>
          <p:cNvPr id="69" name="Rectangle 68">
            <a:extLst>
              <a:ext uri="{FF2B5EF4-FFF2-40B4-BE49-F238E27FC236}">
                <a16:creationId xmlns:a16="http://schemas.microsoft.com/office/drawing/2014/main" id="{46DA4F68-4E97-406A-82DE-7202147CA626}"/>
              </a:ext>
            </a:extLst>
          </p:cNvPr>
          <p:cNvSpPr/>
          <p:nvPr/>
        </p:nvSpPr>
        <p:spPr>
          <a:xfrm>
            <a:off x="8519845"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E</a:t>
            </a:r>
          </a:p>
        </p:txBody>
      </p:sp>
      <p:sp>
        <p:nvSpPr>
          <p:cNvPr id="70" name="Rectangle 69">
            <a:extLst>
              <a:ext uri="{FF2B5EF4-FFF2-40B4-BE49-F238E27FC236}">
                <a16:creationId xmlns:a16="http://schemas.microsoft.com/office/drawing/2014/main" id="{E329F572-6616-4FF7-8D80-6032C0A99DC4}"/>
              </a:ext>
            </a:extLst>
          </p:cNvPr>
          <p:cNvSpPr/>
          <p:nvPr/>
        </p:nvSpPr>
        <p:spPr>
          <a:xfrm>
            <a:off x="2842572"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G</a:t>
            </a:r>
          </a:p>
        </p:txBody>
      </p:sp>
      <p:sp>
        <p:nvSpPr>
          <p:cNvPr id="76" name="Rectangle 75">
            <a:extLst>
              <a:ext uri="{FF2B5EF4-FFF2-40B4-BE49-F238E27FC236}">
                <a16:creationId xmlns:a16="http://schemas.microsoft.com/office/drawing/2014/main" id="{6D12E21F-0E41-446E-B8B1-A009BC30E91D}"/>
              </a:ext>
            </a:extLst>
          </p:cNvPr>
          <p:cNvSpPr/>
          <p:nvPr/>
        </p:nvSpPr>
        <p:spPr>
          <a:xfrm>
            <a:off x="7708806" y="14735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6000" dirty="0">
                <a:solidFill>
                  <a:prstClr val="black"/>
                </a:solidFill>
                <a:latin typeface="Arial Black" panose="020B0A04020102020204" pitchFamily="34" charset="0"/>
                <a:cs typeface="Aharoni" panose="02010803020104030203" pitchFamily="2" charset="-79"/>
              </a:rPr>
              <a:t>T</a:t>
            </a:r>
          </a:p>
        </p:txBody>
      </p:sp>
      <p:sp>
        <p:nvSpPr>
          <p:cNvPr id="93" name="Rectangle 92">
            <a:extLst>
              <a:ext uri="{FF2B5EF4-FFF2-40B4-BE49-F238E27FC236}">
                <a16:creationId xmlns:a16="http://schemas.microsoft.com/office/drawing/2014/main" id="{7D2FCBA1-98D5-4C71-97FF-6B6A03183702}"/>
              </a:ext>
            </a:extLst>
          </p:cNvPr>
          <p:cNvSpPr/>
          <p:nvPr/>
        </p:nvSpPr>
        <p:spPr>
          <a:xfrm>
            <a:off x="3653611"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96" name="Rectangle 95">
            <a:extLst>
              <a:ext uri="{FF2B5EF4-FFF2-40B4-BE49-F238E27FC236}">
                <a16:creationId xmlns:a16="http://schemas.microsoft.com/office/drawing/2014/main" id="{FA08D9E2-BF74-4B45-AE1E-1DCC300FCB38}"/>
              </a:ext>
            </a:extLst>
          </p:cNvPr>
          <p:cNvSpPr/>
          <p:nvPr/>
        </p:nvSpPr>
        <p:spPr>
          <a:xfrm>
            <a:off x="2842572"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prstClr val="black"/>
                </a:solidFill>
                <a:latin typeface="Arial Black" panose="020B0A04020102020204" pitchFamily="34" charset="0"/>
                <a:cs typeface="Aharoni" panose="02010803020104030203" pitchFamily="2" charset="-79"/>
              </a:rPr>
              <a:t>S</a:t>
            </a:r>
          </a:p>
        </p:txBody>
      </p:sp>
      <p:sp>
        <p:nvSpPr>
          <p:cNvPr id="99" name="Rectangle 98">
            <a:extLst>
              <a:ext uri="{FF2B5EF4-FFF2-40B4-BE49-F238E27FC236}">
                <a16:creationId xmlns:a16="http://schemas.microsoft.com/office/drawing/2014/main" id="{0EA5CDCD-22EE-4FF0-8E2A-6CB4359D66EB}"/>
              </a:ext>
            </a:extLst>
          </p:cNvPr>
          <p:cNvSpPr/>
          <p:nvPr/>
        </p:nvSpPr>
        <p:spPr>
          <a:xfrm>
            <a:off x="5275689"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00" name="Rectangle 99">
            <a:extLst>
              <a:ext uri="{FF2B5EF4-FFF2-40B4-BE49-F238E27FC236}">
                <a16:creationId xmlns:a16="http://schemas.microsoft.com/office/drawing/2014/main" id="{6EFB4629-FE6D-406A-9292-89E4140D868A}"/>
              </a:ext>
            </a:extLst>
          </p:cNvPr>
          <p:cNvSpPr/>
          <p:nvPr/>
        </p:nvSpPr>
        <p:spPr>
          <a:xfrm>
            <a:off x="6086728"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E</a:t>
            </a:r>
          </a:p>
        </p:txBody>
      </p:sp>
      <p:sp>
        <p:nvSpPr>
          <p:cNvPr id="98" name="Rectangle 97">
            <a:extLst>
              <a:ext uri="{FF2B5EF4-FFF2-40B4-BE49-F238E27FC236}">
                <a16:creationId xmlns:a16="http://schemas.microsoft.com/office/drawing/2014/main" id="{FFAE3416-1C9A-4B75-9008-7B82E4AADE1A}"/>
              </a:ext>
            </a:extLst>
          </p:cNvPr>
          <p:cNvSpPr/>
          <p:nvPr/>
        </p:nvSpPr>
        <p:spPr>
          <a:xfrm>
            <a:off x="4464650"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101" name="Rectangle 100">
            <a:extLst>
              <a:ext uri="{FF2B5EF4-FFF2-40B4-BE49-F238E27FC236}">
                <a16:creationId xmlns:a16="http://schemas.microsoft.com/office/drawing/2014/main" id="{7590A4DE-4B22-419A-B8FC-9A31BEA40A53}"/>
              </a:ext>
            </a:extLst>
          </p:cNvPr>
          <p:cNvSpPr/>
          <p:nvPr/>
        </p:nvSpPr>
        <p:spPr>
          <a:xfrm>
            <a:off x="6897767"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N</a:t>
            </a:r>
          </a:p>
        </p:txBody>
      </p:sp>
      <p:sp>
        <p:nvSpPr>
          <p:cNvPr id="102" name="Rectangle 101">
            <a:extLst>
              <a:ext uri="{FF2B5EF4-FFF2-40B4-BE49-F238E27FC236}">
                <a16:creationId xmlns:a16="http://schemas.microsoft.com/office/drawing/2014/main" id="{A2938417-C45A-4024-8418-2C99C93B2B30}"/>
              </a:ext>
            </a:extLst>
          </p:cNvPr>
          <p:cNvSpPr/>
          <p:nvPr/>
        </p:nvSpPr>
        <p:spPr>
          <a:xfrm>
            <a:off x="7708806" y="257087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T</a:t>
            </a:r>
          </a:p>
        </p:txBody>
      </p:sp>
      <p:sp>
        <p:nvSpPr>
          <p:cNvPr id="119" name="Rectangle 118">
            <a:extLst>
              <a:ext uri="{FF2B5EF4-FFF2-40B4-BE49-F238E27FC236}">
                <a16:creationId xmlns:a16="http://schemas.microsoft.com/office/drawing/2014/main" id="{001AF889-6782-4887-912E-5C344698BF44}"/>
              </a:ext>
            </a:extLst>
          </p:cNvPr>
          <p:cNvSpPr/>
          <p:nvPr/>
        </p:nvSpPr>
        <p:spPr>
          <a:xfrm>
            <a:off x="3653611"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R</a:t>
            </a:r>
          </a:p>
        </p:txBody>
      </p:sp>
      <p:sp>
        <p:nvSpPr>
          <p:cNvPr id="120" name="Rectangle 119">
            <a:extLst>
              <a:ext uri="{FF2B5EF4-FFF2-40B4-BE49-F238E27FC236}">
                <a16:creationId xmlns:a16="http://schemas.microsoft.com/office/drawing/2014/main" id="{4C575FD2-0A0E-410C-8D3B-F4629BD6C7E5}"/>
              </a:ext>
            </a:extLst>
          </p:cNvPr>
          <p:cNvSpPr/>
          <p:nvPr/>
        </p:nvSpPr>
        <p:spPr>
          <a:xfrm>
            <a:off x="5275689"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D</a:t>
            </a:r>
          </a:p>
        </p:txBody>
      </p:sp>
      <p:sp>
        <p:nvSpPr>
          <p:cNvPr id="121" name="Rectangle 120">
            <a:extLst>
              <a:ext uri="{FF2B5EF4-FFF2-40B4-BE49-F238E27FC236}">
                <a16:creationId xmlns:a16="http://schemas.microsoft.com/office/drawing/2014/main" id="{00AC7B6F-0349-4071-9233-11FD99AE8C4D}"/>
              </a:ext>
            </a:extLst>
          </p:cNvPr>
          <p:cNvSpPr/>
          <p:nvPr/>
        </p:nvSpPr>
        <p:spPr>
          <a:xfrm>
            <a:off x="4464650"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2" name="Rectangle 121">
            <a:extLst>
              <a:ext uri="{FF2B5EF4-FFF2-40B4-BE49-F238E27FC236}">
                <a16:creationId xmlns:a16="http://schemas.microsoft.com/office/drawing/2014/main" id="{22510505-618F-4783-98D0-C15CD56A8E76}"/>
              </a:ext>
            </a:extLst>
          </p:cNvPr>
          <p:cNvSpPr/>
          <p:nvPr/>
        </p:nvSpPr>
        <p:spPr>
          <a:xfrm>
            <a:off x="6897767"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A</a:t>
            </a:r>
          </a:p>
        </p:txBody>
      </p:sp>
      <p:sp>
        <p:nvSpPr>
          <p:cNvPr id="123" name="Rectangle 122">
            <a:extLst>
              <a:ext uri="{FF2B5EF4-FFF2-40B4-BE49-F238E27FC236}">
                <a16:creationId xmlns:a16="http://schemas.microsoft.com/office/drawing/2014/main" id="{2331F58D-0570-440D-97D4-33CD4D555ADC}"/>
              </a:ext>
            </a:extLst>
          </p:cNvPr>
          <p:cNvSpPr/>
          <p:nvPr/>
        </p:nvSpPr>
        <p:spPr>
          <a:xfrm>
            <a:off x="6086728" y="1474296"/>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a:solidFill>
                  <a:schemeClr val="tx1"/>
                </a:solidFill>
                <a:latin typeface="Arial Black" panose="020B0A04020102020204" pitchFamily="34" charset="0"/>
                <a:cs typeface="Aharoni" panose="02010803020104030203" pitchFamily="2" charset="-79"/>
              </a:rPr>
              <a:t>U</a:t>
            </a:r>
          </a:p>
        </p:txBody>
      </p:sp>
      <p:sp>
        <p:nvSpPr>
          <p:cNvPr id="27" name="Rectangle 26">
            <a:extLst>
              <a:ext uri="{FF2B5EF4-FFF2-40B4-BE49-F238E27FC236}">
                <a16:creationId xmlns:a16="http://schemas.microsoft.com/office/drawing/2014/main" id="{105E5768-B7A0-44F5-8C88-9A4A4C91E860}"/>
              </a:ext>
            </a:extLst>
          </p:cNvPr>
          <p:cNvSpPr/>
          <p:nvPr/>
        </p:nvSpPr>
        <p:spPr>
          <a:xfrm>
            <a:off x="828442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F</a:t>
            </a:r>
          </a:p>
        </p:txBody>
      </p:sp>
      <p:sp>
        <p:nvSpPr>
          <p:cNvPr id="23" name="Rectangle 22">
            <a:extLst>
              <a:ext uri="{FF2B5EF4-FFF2-40B4-BE49-F238E27FC236}">
                <a16:creationId xmlns:a16="http://schemas.microsoft.com/office/drawing/2014/main" id="{1F1716D5-1C53-4D19-98B8-1288845B37D9}"/>
              </a:ext>
            </a:extLst>
          </p:cNvPr>
          <p:cNvSpPr/>
          <p:nvPr/>
        </p:nvSpPr>
        <p:spPr>
          <a:xfrm>
            <a:off x="688091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C</a:t>
            </a:r>
          </a:p>
        </p:txBody>
      </p:sp>
      <p:sp>
        <p:nvSpPr>
          <p:cNvPr id="22" name="Rectangle 21">
            <a:extLst>
              <a:ext uri="{FF2B5EF4-FFF2-40B4-BE49-F238E27FC236}">
                <a16:creationId xmlns:a16="http://schemas.microsoft.com/office/drawing/2014/main" id="{4143FFEB-8E30-423C-8676-9BC50B19EB0A}"/>
              </a:ext>
            </a:extLst>
          </p:cNvPr>
          <p:cNvSpPr/>
          <p:nvPr/>
        </p:nvSpPr>
        <p:spPr>
          <a:xfrm>
            <a:off x="6428238"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B</a:t>
            </a:r>
          </a:p>
        </p:txBody>
      </p:sp>
      <p:sp>
        <p:nvSpPr>
          <p:cNvPr id="29" name="Rectangle 28">
            <a:extLst>
              <a:ext uri="{FF2B5EF4-FFF2-40B4-BE49-F238E27FC236}">
                <a16:creationId xmlns:a16="http://schemas.microsoft.com/office/drawing/2014/main" id="{8D976B4F-6190-44DE-B350-8C15FE998DD4}"/>
              </a:ext>
            </a:extLst>
          </p:cNvPr>
          <p:cNvSpPr/>
          <p:nvPr/>
        </p:nvSpPr>
        <p:spPr>
          <a:xfrm>
            <a:off x="9215277"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H</a:t>
            </a:r>
          </a:p>
        </p:txBody>
      </p:sp>
      <p:sp>
        <p:nvSpPr>
          <p:cNvPr id="33" name="Rectangle 32">
            <a:extLst>
              <a:ext uri="{FF2B5EF4-FFF2-40B4-BE49-F238E27FC236}">
                <a16:creationId xmlns:a16="http://schemas.microsoft.com/office/drawing/2014/main" id="{6FD4D8B9-2F28-455D-87B1-EB67D7DC2F9A}"/>
              </a:ext>
            </a:extLst>
          </p:cNvPr>
          <p:cNvSpPr/>
          <p:nvPr/>
        </p:nvSpPr>
        <p:spPr>
          <a:xfrm>
            <a:off x="1108055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L</a:t>
            </a:r>
          </a:p>
        </p:txBody>
      </p:sp>
      <p:sp>
        <p:nvSpPr>
          <p:cNvPr id="124" name="Rectangle 123">
            <a:extLst>
              <a:ext uri="{FF2B5EF4-FFF2-40B4-BE49-F238E27FC236}">
                <a16:creationId xmlns:a16="http://schemas.microsoft.com/office/drawing/2014/main" id="{38EFE76B-FFC0-4FCE-B304-386DF3F06608}"/>
              </a:ext>
            </a:extLst>
          </p:cNvPr>
          <p:cNvSpPr/>
          <p:nvPr/>
        </p:nvSpPr>
        <p:spPr>
          <a:xfrm>
            <a:off x="0" y="4882752"/>
            <a:ext cx="1219200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effectLst>
                  <a:outerShdw blurRad="38100" dist="38100" dir="2700000" algn="tl">
                    <a:srgbClr val="000000">
                      <a:alpha val="43137"/>
                    </a:srgbClr>
                  </a:outerShdw>
                </a:effectLst>
              </a:rPr>
              <a:t>PERSON</a:t>
            </a:r>
            <a:endParaRPr lang="en-US" sz="2000" b="1" dirty="0">
              <a:effectLst>
                <a:outerShdw blurRad="38100" dist="38100" dir="2700000" algn="tl">
                  <a:srgbClr val="000000">
                    <a:alpha val="43137"/>
                  </a:srgbClr>
                </a:outerShdw>
              </a:effectLst>
            </a:endParaRPr>
          </a:p>
        </p:txBody>
      </p:sp>
      <p:sp>
        <p:nvSpPr>
          <p:cNvPr id="10" name="Rectangle: Rounded Corners 9">
            <a:hlinkClick r:id="" action="ppaction://hlinkshowjump?jump=nextslide"/>
            <a:extLst>
              <a:ext uri="{FF2B5EF4-FFF2-40B4-BE49-F238E27FC236}">
                <a16:creationId xmlns:a16="http://schemas.microsoft.com/office/drawing/2014/main" id="{876CDAC7-8E60-420D-B0B0-9581E5C17DCA}"/>
              </a:ext>
            </a:extLst>
          </p:cNvPr>
          <p:cNvSpPr/>
          <p:nvPr/>
        </p:nvSpPr>
        <p:spPr>
          <a:xfrm>
            <a:off x="1558877" y="5915210"/>
            <a:ext cx="1228681"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SOLVE</a:t>
            </a:r>
          </a:p>
        </p:txBody>
      </p:sp>
      <p:sp>
        <p:nvSpPr>
          <p:cNvPr id="129" name="Rectangle: Rounded Corners 128">
            <a:hlinkClick r:id="rId3" action="ppaction://hlinksldjump"/>
            <a:extLst>
              <a:ext uri="{FF2B5EF4-FFF2-40B4-BE49-F238E27FC236}">
                <a16:creationId xmlns:a16="http://schemas.microsoft.com/office/drawing/2014/main" id="{D6C54EF2-867B-4A39-9E26-A7FBCC4E62BA}"/>
              </a:ext>
            </a:extLst>
          </p:cNvPr>
          <p:cNvSpPr/>
          <p:nvPr/>
        </p:nvSpPr>
        <p:spPr>
          <a:xfrm>
            <a:off x="3062923" y="5915210"/>
            <a:ext cx="2143624" cy="381900"/>
          </a:xfrm>
          <a:prstGeom prst="roundRect">
            <a:avLst>
              <a:gd name="adj" fmla="val 50000"/>
            </a:avLst>
          </a:prstGeom>
          <a:solidFill>
            <a:schemeClr val="bg1"/>
          </a:solidFill>
          <a:ln>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effectLst>
                  <a:outerShdw blurRad="38100" dist="38100" dir="2700000" algn="tl">
                    <a:srgbClr val="000000">
                      <a:alpha val="43137"/>
                    </a:srgbClr>
                  </a:outerShdw>
                </a:effectLst>
              </a:rPr>
              <a:t>NEXT PUZZLE</a:t>
            </a:r>
          </a:p>
        </p:txBody>
      </p:sp>
      <p:sp>
        <p:nvSpPr>
          <p:cNvPr id="36" name="Rectangle 35">
            <a:extLst>
              <a:ext uri="{FF2B5EF4-FFF2-40B4-BE49-F238E27FC236}">
                <a16:creationId xmlns:a16="http://schemas.microsoft.com/office/drawing/2014/main" id="{6975E66F-D773-4F6A-AA99-151A24AEED36}"/>
              </a:ext>
            </a:extLst>
          </p:cNvPr>
          <p:cNvSpPr/>
          <p:nvPr/>
        </p:nvSpPr>
        <p:spPr>
          <a:xfrm>
            <a:off x="6438456"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O</a:t>
            </a:r>
          </a:p>
        </p:txBody>
      </p:sp>
      <p:pic>
        <p:nvPicPr>
          <p:cNvPr id="128" name="Picture 127" descr="Spin button. ">
            <a:hlinkClick r:id="rId4" action="ppaction://hlinksldjump"/>
            <a:extLst>
              <a:ext uri="{FF2B5EF4-FFF2-40B4-BE49-F238E27FC236}">
                <a16:creationId xmlns:a16="http://schemas.microsoft.com/office/drawing/2014/main" id="{1B542857-5DE7-4F26-B958-C81C3EEB13A5}"/>
              </a:ext>
            </a:extLst>
          </p:cNvPr>
          <p:cNvPicPr>
            <a:picLocks noChangeAspect="1"/>
          </p:cNvPicPr>
          <p:nvPr/>
        </p:nvPicPr>
        <p:blipFill>
          <a:blip r:embed="rId5"/>
          <a:stretch>
            <a:fillRect/>
          </a:stretch>
        </p:blipFill>
        <p:spPr>
          <a:xfrm>
            <a:off x="271265" y="5587955"/>
            <a:ext cx="1048603" cy="1036410"/>
          </a:xfrm>
          <a:prstGeom prst="rect">
            <a:avLst/>
          </a:prstGeom>
        </p:spPr>
      </p:pic>
      <p:grpSp>
        <p:nvGrpSpPr>
          <p:cNvPr id="4" name="Group 3">
            <a:extLst>
              <a:ext uri="{FF2B5EF4-FFF2-40B4-BE49-F238E27FC236}">
                <a16:creationId xmlns:a16="http://schemas.microsoft.com/office/drawing/2014/main" id="{221494A2-4E6C-4DBA-AFE3-807A7506EA59}"/>
              </a:ext>
              <a:ext uri="{C183D7F6-B498-43B3-948B-1728B52AA6E4}">
                <adec:decorative xmlns:adec="http://schemas.microsoft.com/office/drawing/2017/decorative" val="1"/>
              </a:ext>
            </a:extLst>
          </p:cNvPr>
          <p:cNvGrpSpPr/>
          <p:nvPr/>
        </p:nvGrpSpPr>
        <p:grpSpPr>
          <a:xfrm>
            <a:off x="3645442" y="1467522"/>
            <a:ext cx="4552342" cy="5239008"/>
            <a:chOff x="3645442" y="1467522"/>
            <a:chExt cx="4552342" cy="5239008"/>
          </a:xfrm>
        </p:grpSpPr>
        <p:sp>
          <p:nvSpPr>
            <p:cNvPr id="39" name="Rectangle 38">
              <a:extLst>
                <a:ext uri="{FF2B5EF4-FFF2-40B4-BE49-F238E27FC236}">
                  <a16:creationId xmlns:a16="http://schemas.microsoft.com/office/drawing/2014/main" id="{7C0CBC87-5CCB-4A19-A3D1-DB46C6D8D69C}"/>
                </a:ext>
              </a:extLst>
            </p:cNvPr>
            <p:cNvSpPr/>
            <p:nvPr/>
          </p:nvSpPr>
          <p:spPr>
            <a:xfrm>
              <a:off x="7832024"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R</a:t>
              </a:r>
            </a:p>
          </p:txBody>
        </p:sp>
        <p:sp>
          <p:nvSpPr>
            <p:cNvPr id="137" name="Rectangle 136">
              <a:extLst>
                <a:ext uri="{FF2B5EF4-FFF2-40B4-BE49-F238E27FC236}">
                  <a16:creationId xmlns:a16="http://schemas.microsoft.com/office/drawing/2014/main" id="{CC15DBDD-1EFB-4CF0-BD76-569EC5626DBF}"/>
                </a:ext>
              </a:extLst>
            </p:cNvPr>
            <p:cNvSpPr/>
            <p:nvPr/>
          </p:nvSpPr>
          <p:spPr>
            <a:xfrm>
              <a:off x="3645442"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5" name="Group 4">
            <a:extLst>
              <a:ext uri="{FF2B5EF4-FFF2-40B4-BE49-F238E27FC236}">
                <a16:creationId xmlns:a16="http://schemas.microsoft.com/office/drawing/2014/main" id="{9E9CFBF3-E5DA-4A80-A708-D9178F6188C4}"/>
              </a:ext>
              <a:ext uri="{C183D7F6-B498-43B3-948B-1728B52AA6E4}">
                <adec:decorative xmlns:adec="http://schemas.microsoft.com/office/drawing/2017/decorative" val="1"/>
              </a:ext>
            </a:extLst>
          </p:cNvPr>
          <p:cNvGrpSpPr/>
          <p:nvPr/>
        </p:nvGrpSpPr>
        <p:grpSpPr>
          <a:xfrm>
            <a:off x="4461229" y="1467522"/>
            <a:ext cx="3262635" cy="4711084"/>
            <a:chOff x="4461229" y="1467522"/>
            <a:chExt cx="3262635" cy="4711084"/>
          </a:xfrm>
        </p:grpSpPr>
        <p:sp>
          <p:nvSpPr>
            <p:cNvPr id="47" name="Rectangle 46">
              <a:extLst>
                <a:ext uri="{FF2B5EF4-FFF2-40B4-BE49-F238E27FC236}">
                  <a16:creationId xmlns:a16="http://schemas.microsoft.com/office/drawing/2014/main" id="{6A7D601C-BD71-47D4-B359-01539975779B}"/>
                </a:ext>
              </a:extLst>
            </p:cNvPr>
            <p:cNvSpPr/>
            <p:nvPr/>
          </p:nvSpPr>
          <p:spPr>
            <a:xfrm>
              <a:off x="5949072"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A</a:t>
              </a:r>
            </a:p>
          </p:txBody>
        </p:sp>
        <p:sp>
          <p:nvSpPr>
            <p:cNvPr id="136" name="Rectangle 135">
              <a:extLst>
                <a:ext uri="{FF2B5EF4-FFF2-40B4-BE49-F238E27FC236}">
                  <a16:creationId xmlns:a16="http://schemas.microsoft.com/office/drawing/2014/main" id="{7110659C-9ECE-4236-BA3E-B3958314E70A}"/>
                </a:ext>
              </a:extLst>
            </p:cNvPr>
            <p:cNvSpPr/>
            <p:nvPr/>
          </p:nvSpPr>
          <p:spPr>
            <a:xfrm>
              <a:off x="4461229"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0" name="Rectangle 139">
              <a:extLst>
                <a:ext uri="{FF2B5EF4-FFF2-40B4-BE49-F238E27FC236}">
                  <a16:creationId xmlns:a16="http://schemas.microsoft.com/office/drawing/2014/main" id="{65C3BCDA-B676-45EC-A097-E5CBAD06C89C}"/>
                </a:ext>
              </a:extLst>
            </p:cNvPr>
            <p:cNvSpPr/>
            <p:nvPr/>
          </p:nvSpPr>
          <p:spPr>
            <a:xfrm>
              <a:off x="6900904"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20" name="Group 19">
            <a:extLst>
              <a:ext uri="{FF2B5EF4-FFF2-40B4-BE49-F238E27FC236}">
                <a16:creationId xmlns:a16="http://schemas.microsoft.com/office/drawing/2014/main" id="{C60A0128-A586-4FF4-B93D-B0C754FAA388}"/>
              </a:ext>
              <a:ext uri="{C183D7F6-B498-43B3-948B-1728B52AA6E4}">
                <adec:decorative xmlns:adec="http://schemas.microsoft.com/office/drawing/2017/decorative" val="1"/>
              </a:ext>
            </a:extLst>
          </p:cNvPr>
          <p:cNvGrpSpPr/>
          <p:nvPr/>
        </p:nvGrpSpPr>
        <p:grpSpPr>
          <a:xfrm>
            <a:off x="2848626" y="2569052"/>
            <a:ext cx="5800129" cy="4137478"/>
            <a:chOff x="2848626" y="2569052"/>
            <a:chExt cx="5800129" cy="4137478"/>
          </a:xfrm>
        </p:grpSpPr>
        <p:sp>
          <p:nvSpPr>
            <p:cNvPr id="40" name="Rectangle 39">
              <a:extLst>
                <a:ext uri="{FF2B5EF4-FFF2-40B4-BE49-F238E27FC236}">
                  <a16:creationId xmlns:a16="http://schemas.microsoft.com/office/drawing/2014/main" id="{66F7A89B-768B-4BA0-AB83-78B1749BEDD9}"/>
                </a:ext>
              </a:extLst>
            </p:cNvPr>
            <p:cNvSpPr/>
            <p:nvPr/>
          </p:nvSpPr>
          <p:spPr>
            <a:xfrm>
              <a:off x="828299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S</a:t>
              </a:r>
            </a:p>
          </p:txBody>
        </p:sp>
        <p:sp>
          <p:nvSpPr>
            <p:cNvPr id="142" name="Rectangle 141">
              <a:extLst>
                <a:ext uri="{FF2B5EF4-FFF2-40B4-BE49-F238E27FC236}">
                  <a16:creationId xmlns:a16="http://schemas.microsoft.com/office/drawing/2014/main" id="{BD6F3A77-1221-4D85-A6AB-58C06BF00A5F}"/>
                </a:ext>
              </a:extLst>
            </p:cNvPr>
            <p:cNvSpPr/>
            <p:nvPr/>
          </p:nvSpPr>
          <p:spPr>
            <a:xfrm>
              <a:off x="2848626"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18" name="Group 17">
            <a:extLst>
              <a:ext uri="{FF2B5EF4-FFF2-40B4-BE49-F238E27FC236}">
                <a16:creationId xmlns:a16="http://schemas.microsoft.com/office/drawing/2014/main" id="{F24CE46E-C60E-41AF-A3E1-63F0F2C5B4C5}"/>
              </a:ext>
              <a:ext uri="{C183D7F6-B498-43B3-948B-1728B52AA6E4}">
                <adec:decorative xmlns:adec="http://schemas.microsoft.com/office/drawing/2017/decorative" val="1"/>
              </a:ext>
            </a:extLst>
          </p:cNvPr>
          <p:cNvGrpSpPr/>
          <p:nvPr/>
        </p:nvGrpSpPr>
        <p:grpSpPr>
          <a:xfrm>
            <a:off x="3673222" y="1467522"/>
            <a:ext cx="5443819" cy="5239008"/>
            <a:chOff x="3673222" y="1467522"/>
            <a:chExt cx="5443819" cy="5239008"/>
          </a:xfrm>
        </p:grpSpPr>
        <p:sp>
          <p:nvSpPr>
            <p:cNvPr id="41" name="Rectangle 40">
              <a:extLst>
                <a:ext uri="{FF2B5EF4-FFF2-40B4-BE49-F238E27FC236}">
                  <a16:creationId xmlns:a16="http://schemas.microsoft.com/office/drawing/2014/main" id="{61047F77-6D8C-46A1-BEDF-62900B96CD60}"/>
                </a:ext>
              </a:extLst>
            </p:cNvPr>
            <p:cNvSpPr/>
            <p:nvPr/>
          </p:nvSpPr>
          <p:spPr>
            <a:xfrm>
              <a:off x="8751281"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T</a:t>
              </a:r>
            </a:p>
          </p:txBody>
        </p:sp>
        <p:sp>
          <p:nvSpPr>
            <p:cNvPr id="135" name="Rectangle 134">
              <a:extLst>
                <a:ext uri="{FF2B5EF4-FFF2-40B4-BE49-F238E27FC236}">
                  <a16:creationId xmlns:a16="http://schemas.microsoft.com/office/drawing/2014/main" id="{2B264B65-F684-47DB-9277-37E75267B4D7}"/>
                </a:ext>
              </a:extLst>
            </p:cNvPr>
            <p:cNvSpPr/>
            <p:nvPr/>
          </p:nvSpPr>
          <p:spPr>
            <a:xfrm>
              <a:off x="7720721"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5" name="Rectangle 144">
              <a:extLst>
                <a:ext uri="{FF2B5EF4-FFF2-40B4-BE49-F238E27FC236}">
                  <a16:creationId xmlns:a16="http://schemas.microsoft.com/office/drawing/2014/main" id="{4AC3A3F6-B981-41F4-B35A-6E57266B4249}"/>
                </a:ext>
              </a:extLst>
            </p:cNvPr>
            <p:cNvSpPr/>
            <p:nvPr/>
          </p:nvSpPr>
          <p:spPr>
            <a:xfrm>
              <a:off x="367322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3" name="Rectangle 142">
              <a:extLst>
                <a:ext uri="{FF2B5EF4-FFF2-40B4-BE49-F238E27FC236}">
                  <a16:creationId xmlns:a16="http://schemas.microsoft.com/office/drawing/2014/main" id="{011D3F6D-49F6-435E-A7AE-C7BB63B482BC}"/>
                </a:ext>
              </a:extLst>
            </p:cNvPr>
            <p:cNvSpPr/>
            <p:nvPr/>
          </p:nvSpPr>
          <p:spPr>
            <a:xfrm>
              <a:off x="7716969"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8" name="Group 7">
            <a:extLst>
              <a:ext uri="{FF2B5EF4-FFF2-40B4-BE49-F238E27FC236}">
                <a16:creationId xmlns:a16="http://schemas.microsoft.com/office/drawing/2014/main" id="{30A96DA0-4E84-4050-AFB5-6D4576DC2139}"/>
              </a:ext>
              <a:ext uri="{C183D7F6-B498-43B3-948B-1728B52AA6E4}">
                <adec:decorative xmlns:adec="http://schemas.microsoft.com/office/drawing/2017/decorative" val="1"/>
              </a:ext>
            </a:extLst>
          </p:cNvPr>
          <p:cNvGrpSpPr/>
          <p:nvPr/>
        </p:nvGrpSpPr>
        <p:grpSpPr>
          <a:xfrm>
            <a:off x="4457477" y="1467522"/>
            <a:ext cx="5125705" cy="5239008"/>
            <a:chOff x="4457477" y="1467522"/>
            <a:chExt cx="5125705" cy="5239008"/>
          </a:xfrm>
        </p:grpSpPr>
        <p:sp>
          <p:nvSpPr>
            <p:cNvPr id="42" name="Rectangle 41">
              <a:extLst>
                <a:ext uri="{FF2B5EF4-FFF2-40B4-BE49-F238E27FC236}">
                  <a16:creationId xmlns:a16="http://schemas.microsoft.com/office/drawing/2014/main" id="{A476E70A-50CE-486B-A027-4FC5E609F7E0}"/>
                </a:ext>
              </a:extLst>
            </p:cNvPr>
            <p:cNvSpPr/>
            <p:nvPr/>
          </p:nvSpPr>
          <p:spPr>
            <a:xfrm>
              <a:off x="9217422"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U</a:t>
              </a:r>
            </a:p>
          </p:txBody>
        </p:sp>
        <p:sp>
          <p:nvSpPr>
            <p:cNvPr id="139" name="Rectangle 138">
              <a:extLst>
                <a:ext uri="{FF2B5EF4-FFF2-40B4-BE49-F238E27FC236}">
                  <a16:creationId xmlns:a16="http://schemas.microsoft.com/office/drawing/2014/main" id="{A93C987C-E645-4CB6-8EBD-CDA56E3AB041}"/>
                </a:ext>
              </a:extLst>
            </p:cNvPr>
            <p:cNvSpPr/>
            <p:nvPr/>
          </p:nvSpPr>
          <p:spPr>
            <a:xfrm>
              <a:off x="6077944"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4" name="Rectangle 143">
              <a:extLst>
                <a:ext uri="{FF2B5EF4-FFF2-40B4-BE49-F238E27FC236}">
                  <a16:creationId xmlns:a16="http://schemas.microsoft.com/office/drawing/2014/main" id="{3523FA0B-EE24-44AF-BB22-8E4AFAC43AFB}"/>
                </a:ext>
              </a:extLst>
            </p:cNvPr>
            <p:cNvSpPr/>
            <p:nvPr/>
          </p:nvSpPr>
          <p:spPr>
            <a:xfrm>
              <a:off x="4457477"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9" name="Group 8">
            <a:extLst>
              <a:ext uri="{FF2B5EF4-FFF2-40B4-BE49-F238E27FC236}">
                <a16:creationId xmlns:a16="http://schemas.microsoft.com/office/drawing/2014/main" id="{33B6F4DD-F675-8F5B-EA52-21699A69BF87}"/>
              </a:ext>
              <a:ext uri="{C183D7F6-B498-43B3-948B-1728B52AA6E4}">
                <adec:decorative xmlns:adec="http://schemas.microsoft.com/office/drawing/2017/decorative" val="1"/>
              </a:ext>
            </a:extLst>
          </p:cNvPr>
          <p:cNvGrpSpPr/>
          <p:nvPr/>
        </p:nvGrpSpPr>
        <p:grpSpPr>
          <a:xfrm>
            <a:off x="409455" y="375192"/>
            <a:ext cx="11366464" cy="4390244"/>
            <a:chOff x="409455" y="375192"/>
            <a:chExt cx="11366464" cy="4390244"/>
          </a:xfrm>
        </p:grpSpPr>
        <p:sp>
          <p:nvSpPr>
            <p:cNvPr id="6" name="Rectangle 5">
              <a:extLst>
                <a:ext uri="{FF2B5EF4-FFF2-40B4-BE49-F238E27FC236}">
                  <a16:creationId xmlns:a16="http://schemas.microsoft.com/office/drawing/2014/main" id="{A5D853C4-2CA9-4E8F-B3C2-634475A2FD75}"/>
                </a:ext>
              </a:extLst>
            </p:cNvPr>
            <p:cNvSpPr/>
            <p:nvPr/>
          </p:nvSpPr>
          <p:spPr>
            <a:xfrm>
              <a:off x="3653611"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C0DE05A-CEB4-44E7-A879-7CDBFED38CB5}"/>
                </a:ext>
              </a:extLst>
            </p:cNvPr>
            <p:cNvSpPr/>
            <p:nvPr/>
          </p:nvSpPr>
          <p:spPr>
            <a:xfrm>
              <a:off x="122049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5591187D-8BAD-45A0-ACE6-A902E64287C8}"/>
                </a:ext>
              </a:extLst>
            </p:cNvPr>
            <p:cNvSpPr/>
            <p:nvPr/>
          </p:nvSpPr>
          <p:spPr>
            <a:xfrm>
              <a:off x="8519845"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a16="http://schemas.microsoft.com/office/drawing/2014/main" id="{43A53DFB-3634-4F2F-B917-CA11F4DCAECB}"/>
                </a:ext>
              </a:extLst>
            </p:cNvPr>
            <p:cNvSpPr/>
            <p:nvPr/>
          </p:nvSpPr>
          <p:spPr>
            <a:xfrm>
              <a:off x="2842572"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7DA11EC0-9C97-4E95-8F70-055341766DA5}"/>
                </a:ext>
              </a:extLst>
            </p:cNvPr>
            <p:cNvSpPr/>
            <p:nvPr/>
          </p:nvSpPr>
          <p:spPr>
            <a:xfrm>
              <a:off x="4464650"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Rectangle 60">
              <a:extLst>
                <a:ext uri="{FF2B5EF4-FFF2-40B4-BE49-F238E27FC236}">
                  <a16:creationId xmlns:a16="http://schemas.microsoft.com/office/drawing/2014/main" id="{A52C141E-7BC5-4C6E-8C76-8095DA53BCBA}"/>
                </a:ext>
              </a:extLst>
            </p:cNvPr>
            <p:cNvSpPr/>
            <p:nvPr/>
          </p:nvSpPr>
          <p:spPr>
            <a:xfrm>
              <a:off x="5275689"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Rectangle 61">
              <a:extLst>
                <a:ext uri="{FF2B5EF4-FFF2-40B4-BE49-F238E27FC236}">
                  <a16:creationId xmlns:a16="http://schemas.microsoft.com/office/drawing/2014/main" id="{53F3072B-0D56-413E-84D7-0EED864EDC8E}"/>
                </a:ext>
              </a:extLst>
            </p:cNvPr>
            <p:cNvSpPr/>
            <p:nvPr/>
          </p:nvSpPr>
          <p:spPr>
            <a:xfrm>
              <a:off x="6086728"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Rectangle 62">
              <a:extLst>
                <a:ext uri="{FF2B5EF4-FFF2-40B4-BE49-F238E27FC236}">
                  <a16:creationId xmlns:a16="http://schemas.microsoft.com/office/drawing/2014/main" id="{75CA6E76-A654-425B-9800-770DCF3EE6F0}"/>
                </a:ext>
              </a:extLst>
            </p:cNvPr>
            <p:cNvSpPr/>
            <p:nvPr/>
          </p:nvSpPr>
          <p:spPr>
            <a:xfrm>
              <a:off x="6897767"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Rectangle 63">
              <a:extLst>
                <a:ext uri="{FF2B5EF4-FFF2-40B4-BE49-F238E27FC236}">
                  <a16:creationId xmlns:a16="http://schemas.microsoft.com/office/drawing/2014/main" id="{EB441257-F6BA-4D8F-A53B-66D475D75833}"/>
                </a:ext>
              </a:extLst>
            </p:cNvPr>
            <p:cNvSpPr/>
            <p:nvPr/>
          </p:nvSpPr>
          <p:spPr>
            <a:xfrm>
              <a:off x="7708806"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id="{089DD64E-265B-4E1E-8628-34C6FF7B4778}"/>
                </a:ext>
              </a:extLst>
            </p:cNvPr>
            <p:cNvSpPr/>
            <p:nvPr/>
          </p:nvSpPr>
          <p:spPr>
            <a:xfrm>
              <a:off x="9330884"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Rectangle 65">
              <a:extLst>
                <a:ext uri="{FF2B5EF4-FFF2-40B4-BE49-F238E27FC236}">
                  <a16:creationId xmlns:a16="http://schemas.microsoft.com/office/drawing/2014/main" id="{7ACB6E94-37CF-4D04-9A61-1F591320E2A1}"/>
                </a:ext>
              </a:extLst>
            </p:cNvPr>
            <p:cNvSpPr/>
            <p:nvPr/>
          </p:nvSpPr>
          <p:spPr>
            <a:xfrm>
              <a:off x="1014192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Rectangle 67">
              <a:extLst>
                <a:ext uri="{FF2B5EF4-FFF2-40B4-BE49-F238E27FC236}">
                  <a16:creationId xmlns:a16="http://schemas.microsoft.com/office/drawing/2014/main" id="{E0E22CE5-0B1F-4807-84F1-A0A616E697C9}"/>
                </a:ext>
              </a:extLst>
            </p:cNvPr>
            <p:cNvSpPr/>
            <p:nvPr/>
          </p:nvSpPr>
          <p:spPr>
            <a:xfrm>
              <a:off x="122049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a:extLst>
                <a:ext uri="{FF2B5EF4-FFF2-40B4-BE49-F238E27FC236}">
                  <a16:creationId xmlns:a16="http://schemas.microsoft.com/office/drawing/2014/main" id="{C25469B0-12A4-4230-825D-14EAE2FD586F}"/>
                </a:ext>
              </a:extLst>
            </p:cNvPr>
            <p:cNvSpPr/>
            <p:nvPr/>
          </p:nvSpPr>
          <p:spPr>
            <a:xfrm>
              <a:off x="203153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a:extLst>
                <a:ext uri="{FF2B5EF4-FFF2-40B4-BE49-F238E27FC236}">
                  <a16:creationId xmlns:a16="http://schemas.microsoft.com/office/drawing/2014/main" id="{608B5126-E651-4D03-80C6-6AA826E6B64C}"/>
                </a:ext>
              </a:extLst>
            </p:cNvPr>
            <p:cNvSpPr/>
            <p:nvPr/>
          </p:nvSpPr>
          <p:spPr>
            <a:xfrm>
              <a:off x="9330884"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91C08440-48C1-4811-AC45-0982B357FF50}"/>
                </a:ext>
              </a:extLst>
            </p:cNvPr>
            <p:cNvSpPr/>
            <p:nvPr/>
          </p:nvSpPr>
          <p:spPr>
            <a:xfrm>
              <a:off x="10141923"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a:extLst>
                <a:ext uri="{FF2B5EF4-FFF2-40B4-BE49-F238E27FC236}">
                  <a16:creationId xmlns:a16="http://schemas.microsoft.com/office/drawing/2014/main" id="{12B2E552-99AB-414C-BAA5-259613837779}"/>
                </a:ext>
              </a:extLst>
            </p:cNvPr>
            <p:cNvSpPr/>
            <p:nvPr/>
          </p:nvSpPr>
          <p:spPr>
            <a:xfrm>
              <a:off x="409455"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a:extLst>
                <a:ext uri="{FF2B5EF4-FFF2-40B4-BE49-F238E27FC236}">
                  <a16:creationId xmlns:a16="http://schemas.microsoft.com/office/drawing/2014/main" id="{2E005F17-BCA9-43F1-ACDD-0061BD94935F}"/>
                </a:ext>
              </a:extLst>
            </p:cNvPr>
            <p:cNvSpPr/>
            <p:nvPr/>
          </p:nvSpPr>
          <p:spPr>
            <a:xfrm>
              <a:off x="10952959" y="147359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738C3E24-7183-4036-981D-1E7A58D0F2B9}"/>
                </a:ext>
              </a:extLst>
            </p:cNvPr>
            <p:cNvSpPr/>
            <p:nvPr/>
          </p:nvSpPr>
          <p:spPr>
            <a:xfrm>
              <a:off x="122049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ectangle 94">
              <a:extLst>
                <a:ext uri="{FF2B5EF4-FFF2-40B4-BE49-F238E27FC236}">
                  <a16:creationId xmlns:a16="http://schemas.microsoft.com/office/drawing/2014/main" id="{FB0DFCD9-574C-4B27-953E-DE1BA32BE721}"/>
                </a:ext>
              </a:extLst>
            </p:cNvPr>
            <p:cNvSpPr/>
            <p:nvPr/>
          </p:nvSpPr>
          <p:spPr>
            <a:xfrm>
              <a:off x="851984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Rectangle 96">
              <a:extLst>
                <a:ext uri="{FF2B5EF4-FFF2-40B4-BE49-F238E27FC236}">
                  <a16:creationId xmlns:a16="http://schemas.microsoft.com/office/drawing/2014/main" id="{49B91C9C-058B-4A12-B62B-00D7CCA2145F}"/>
                </a:ext>
              </a:extLst>
            </p:cNvPr>
            <p:cNvSpPr/>
            <p:nvPr/>
          </p:nvSpPr>
          <p:spPr>
            <a:xfrm>
              <a:off x="203153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Rectangle 102">
              <a:extLst>
                <a:ext uri="{FF2B5EF4-FFF2-40B4-BE49-F238E27FC236}">
                  <a16:creationId xmlns:a16="http://schemas.microsoft.com/office/drawing/2014/main" id="{D2454989-FBE8-4C6E-AFD6-9E275EE04D43}"/>
                </a:ext>
              </a:extLst>
            </p:cNvPr>
            <p:cNvSpPr/>
            <p:nvPr/>
          </p:nvSpPr>
          <p:spPr>
            <a:xfrm>
              <a:off x="9330884"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a:extLst>
                <a:ext uri="{FF2B5EF4-FFF2-40B4-BE49-F238E27FC236}">
                  <a16:creationId xmlns:a16="http://schemas.microsoft.com/office/drawing/2014/main" id="{39F9CB89-8B2E-457C-A40B-666B72B173C2}"/>
                </a:ext>
              </a:extLst>
            </p:cNvPr>
            <p:cNvSpPr/>
            <p:nvPr/>
          </p:nvSpPr>
          <p:spPr>
            <a:xfrm>
              <a:off x="10141923"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a:extLst>
                <a:ext uri="{FF2B5EF4-FFF2-40B4-BE49-F238E27FC236}">
                  <a16:creationId xmlns:a16="http://schemas.microsoft.com/office/drawing/2014/main" id="{1D020178-4DFE-437F-ABFC-A8D65EDDE9A0}"/>
                </a:ext>
              </a:extLst>
            </p:cNvPr>
            <p:cNvSpPr/>
            <p:nvPr/>
          </p:nvSpPr>
          <p:spPr>
            <a:xfrm>
              <a:off x="409455"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a:extLst>
                <a:ext uri="{FF2B5EF4-FFF2-40B4-BE49-F238E27FC236}">
                  <a16:creationId xmlns:a16="http://schemas.microsoft.com/office/drawing/2014/main" id="{BC2EBBEE-E22A-4304-B074-F66197356D6C}"/>
                </a:ext>
              </a:extLst>
            </p:cNvPr>
            <p:cNvSpPr/>
            <p:nvPr/>
          </p:nvSpPr>
          <p:spPr>
            <a:xfrm>
              <a:off x="10952959" y="257087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Rectangle 106">
              <a:extLst>
                <a:ext uri="{FF2B5EF4-FFF2-40B4-BE49-F238E27FC236}">
                  <a16:creationId xmlns:a16="http://schemas.microsoft.com/office/drawing/2014/main" id="{84BF6BED-7DBD-4446-A89B-397A3E128455}"/>
                </a:ext>
              </a:extLst>
            </p:cNvPr>
            <p:cNvSpPr/>
            <p:nvPr/>
          </p:nvSpPr>
          <p:spPr>
            <a:xfrm>
              <a:off x="3653611"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a:extLst>
                <a:ext uri="{FF2B5EF4-FFF2-40B4-BE49-F238E27FC236}">
                  <a16:creationId xmlns:a16="http://schemas.microsoft.com/office/drawing/2014/main" id="{D86C744E-58DD-4748-813B-4EB36A65077A}"/>
                </a:ext>
              </a:extLst>
            </p:cNvPr>
            <p:cNvSpPr/>
            <p:nvPr/>
          </p:nvSpPr>
          <p:spPr>
            <a:xfrm>
              <a:off x="122049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a:extLst>
                <a:ext uri="{FF2B5EF4-FFF2-40B4-BE49-F238E27FC236}">
                  <a16:creationId xmlns:a16="http://schemas.microsoft.com/office/drawing/2014/main" id="{4671F1E6-135D-4D80-9A24-207282D57070}"/>
                </a:ext>
              </a:extLst>
            </p:cNvPr>
            <p:cNvSpPr/>
            <p:nvPr/>
          </p:nvSpPr>
          <p:spPr>
            <a:xfrm>
              <a:off x="8519845"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0" name="Rectangle 109">
              <a:extLst>
                <a:ext uri="{FF2B5EF4-FFF2-40B4-BE49-F238E27FC236}">
                  <a16:creationId xmlns:a16="http://schemas.microsoft.com/office/drawing/2014/main" id="{5B65AB07-D5B7-4C49-8CC1-3C30DBAA4F92}"/>
                </a:ext>
              </a:extLst>
            </p:cNvPr>
            <p:cNvSpPr/>
            <p:nvPr/>
          </p:nvSpPr>
          <p:spPr>
            <a:xfrm>
              <a:off x="2842572"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a:extLst>
                <a:ext uri="{FF2B5EF4-FFF2-40B4-BE49-F238E27FC236}">
                  <a16:creationId xmlns:a16="http://schemas.microsoft.com/office/drawing/2014/main" id="{657112A9-27D7-4940-83BA-8E500F2EEC56}"/>
                </a:ext>
              </a:extLst>
            </p:cNvPr>
            <p:cNvSpPr/>
            <p:nvPr/>
          </p:nvSpPr>
          <p:spPr>
            <a:xfrm>
              <a:off x="203153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a:extLst>
                <a:ext uri="{FF2B5EF4-FFF2-40B4-BE49-F238E27FC236}">
                  <a16:creationId xmlns:a16="http://schemas.microsoft.com/office/drawing/2014/main" id="{5DA5CB46-92D5-4009-B454-E605BE3F4156}"/>
                </a:ext>
              </a:extLst>
            </p:cNvPr>
            <p:cNvSpPr/>
            <p:nvPr/>
          </p:nvSpPr>
          <p:spPr>
            <a:xfrm>
              <a:off x="4464650"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ectangle 112">
              <a:extLst>
                <a:ext uri="{FF2B5EF4-FFF2-40B4-BE49-F238E27FC236}">
                  <a16:creationId xmlns:a16="http://schemas.microsoft.com/office/drawing/2014/main" id="{173944FD-7B64-46F3-916C-BD8BCF9CBCAC}"/>
                </a:ext>
              </a:extLst>
            </p:cNvPr>
            <p:cNvSpPr/>
            <p:nvPr/>
          </p:nvSpPr>
          <p:spPr>
            <a:xfrm>
              <a:off x="5275689"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a:extLst>
                <a:ext uri="{FF2B5EF4-FFF2-40B4-BE49-F238E27FC236}">
                  <a16:creationId xmlns:a16="http://schemas.microsoft.com/office/drawing/2014/main" id="{A5D7DA43-93B0-47EA-A1FE-5678C74C5837}"/>
                </a:ext>
              </a:extLst>
            </p:cNvPr>
            <p:cNvSpPr/>
            <p:nvPr/>
          </p:nvSpPr>
          <p:spPr>
            <a:xfrm>
              <a:off x="6086728"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114">
              <a:extLst>
                <a:ext uri="{FF2B5EF4-FFF2-40B4-BE49-F238E27FC236}">
                  <a16:creationId xmlns:a16="http://schemas.microsoft.com/office/drawing/2014/main" id="{D2E28279-4F8F-41CF-B7FB-A12069D13BB2}"/>
                </a:ext>
              </a:extLst>
            </p:cNvPr>
            <p:cNvSpPr/>
            <p:nvPr/>
          </p:nvSpPr>
          <p:spPr>
            <a:xfrm>
              <a:off x="6897767"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115">
              <a:extLst>
                <a:ext uri="{FF2B5EF4-FFF2-40B4-BE49-F238E27FC236}">
                  <a16:creationId xmlns:a16="http://schemas.microsoft.com/office/drawing/2014/main" id="{536F307A-E71B-49D8-B993-3C34389786F1}"/>
                </a:ext>
              </a:extLst>
            </p:cNvPr>
            <p:cNvSpPr/>
            <p:nvPr/>
          </p:nvSpPr>
          <p:spPr>
            <a:xfrm>
              <a:off x="7708806"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116">
              <a:extLst>
                <a:ext uri="{FF2B5EF4-FFF2-40B4-BE49-F238E27FC236}">
                  <a16:creationId xmlns:a16="http://schemas.microsoft.com/office/drawing/2014/main" id="{95F72C53-7EA3-4798-B88E-CBAD82FF672E}"/>
                </a:ext>
              </a:extLst>
            </p:cNvPr>
            <p:cNvSpPr/>
            <p:nvPr/>
          </p:nvSpPr>
          <p:spPr>
            <a:xfrm>
              <a:off x="9330884"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8" name="Rectangle 117">
              <a:extLst>
                <a:ext uri="{FF2B5EF4-FFF2-40B4-BE49-F238E27FC236}">
                  <a16:creationId xmlns:a16="http://schemas.microsoft.com/office/drawing/2014/main" id="{170370C3-BEA6-4E14-8C20-D53D316AC48C}"/>
                </a:ext>
              </a:extLst>
            </p:cNvPr>
            <p:cNvSpPr/>
            <p:nvPr/>
          </p:nvSpPr>
          <p:spPr>
            <a:xfrm>
              <a:off x="10141923" y="3668156"/>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603D506C-8331-4E68-9FFD-0D94D2A61B7F}"/>
                </a:ext>
              </a:extLst>
            </p:cNvPr>
            <p:cNvSpPr/>
            <p:nvPr/>
          </p:nvSpPr>
          <p:spPr>
            <a:xfrm>
              <a:off x="2031533" y="375192"/>
              <a:ext cx="822960" cy="1097280"/>
            </a:xfrm>
            <a:prstGeom prst="rect">
              <a:avLst/>
            </a:prstGeom>
            <a:gradFill flip="none" rotWithShape="1">
              <a:gsLst>
                <a:gs pos="0">
                  <a:srgbClr val="1BAC9F">
                    <a:shade val="30000"/>
                    <a:satMod val="115000"/>
                  </a:srgbClr>
                </a:gs>
                <a:gs pos="50000">
                  <a:srgbClr val="1BAC9F">
                    <a:shade val="67500"/>
                    <a:satMod val="115000"/>
                  </a:srgbClr>
                </a:gs>
                <a:gs pos="100000">
                  <a:srgbClr val="1BAC9F">
                    <a:shade val="100000"/>
                    <a:satMod val="115000"/>
                  </a:srgbClr>
                </a:gs>
              </a:gsLst>
              <a:path path="circle">
                <a:fillToRect l="50000" t="50000" r="50000" b="50000"/>
              </a:path>
              <a:tileRect/>
            </a:gra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 name="Group 6">
            <a:extLst>
              <a:ext uri="{FF2B5EF4-FFF2-40B4-BE49-F238E27FC236}">
                <a16:creationId xmlns:a16="http://schemas.microsoft.com/office/drawing/2014/main" id="{C10599A8-5C2E-4948-AA83-C12331AB84D4}"/>
              </a:ext>
              <a:ext uri="{C183D7F6-B498-43B3-948B-1728B52AA6E4}">
                <adec:decorative xmlns:adec="http://schemas.microsoft.com/office/drawing/2017/decorative" val="1"/>
              </a:ext>
            </a:extLst>
          </p:cNvPr>
          <p:cNvGrpSpPr/>
          <p:nvPr/>
        </p:nvGrpSpPr>
        <p:grpSpPr>
          <a:xfrm>
            <a:off x="5268800" y="1467522"/>
            <a:ext cx="2449103" cy="4711084"/>
            <a:chOff x="5268800" y="1467522"/>
            <a:chExt cx="2449103" cy="4711084"/>
          </a:xfrm>
        </p:grpSpPr>
        <p:sp>
          <p:nvSpPr>
            <p:cNvPr id="25" name="Rectangle 24">
              <a:extLst>
                <a:ext uri="{FF2B5EF4-FFF2-40B4-BE49-F238E27FC236}">
                  <a16:creationId xmlns:a16="http://schemas.microsoft.com/office/drawing/2014/main" id="{64D3E9BD-03FD-4AE8-BBE6-41CE2EE10B59}"/>
                </a:ext>
              </a:extLst>
            </p:cNvPr>
            <p:cNvSpPr/>
            <p:nvPr/>
          </p:nvSpPr>
          <p:spPr>
            <a:xfrm>
              <a:off x="7352143"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D</a:t>
              </a:r>
            </a:p>
          </p:txBody>
        </p:sp>
        <p:sp>
          <p:nvSpPr>
            <p:cNvPr id="138" name="Rectangle 137">
              <a:extLst>
                <a:ext uri="{FF2B5EF4-FFF2-40B4-BE49-F238E27FC236}">
                  <a16:creationId xmlns:a16="http://schemas.microsoft.com/office/drawing/2014/main" id="{785D1F98-E391-42B8-A489-97C1516243F7}"/>
                </a:ext>
              </a:extLst>
            </p:cNvPr>
            <p:cNvSpPr/>
            <p:nvPr/>
          </p:nvSpPr>
          <p:spPr>
            <a:xfrm>
              <a:off x="5272552"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6" name="Rectangle 145">
              <a:extLst>
                <a:ext uri="{FF2B5EF4-FFF2-40B4-BE49-F238E27FC236}">
                  <a16:creationId xmlns:a16="http://schemas.microsoft.com/office/drawing/2014/main" id="{98ABED55-BED4-4B52-8F7C-56F9E3CC831D}"/>
                </a:ext>
              </a:extLst>
            </p:cNvPr>
            <p:cNvSpPr/>
            <p:nvPr/>
          </p:nvSpPr>
          <p:spPr>
            <a:xfrm>
              <a:off x="5268800"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19" name="Group 18">
            <a:extLst>
              <a:ext uri="{FF2B5EF4-FFF2-40B4-BE49-F238E27FC236}">
                <a16:creationId xmlns:a16="http://schemas.microsoft.com/office/drawing/2014/main" id="{7BAD60F1-D32B-4040-8984-B8EE47FA27D7}"/>
              </a:ext>
              <a:ext uri="{C183D7F6-B498-43B3-948B-1728B52AA6E4}">
                <adec:decorative xmlns:adec="http://schemas.microsoft.com/office/drawing/2017/decorative" val="1"/>
              </a:ext>
            </a:extLst>
          </p:cNvPr>
          <p:cNvGrpSpPr/>
          <p:nvPr/>
        </p:nvGrpSpPr>
        <p:grpSpPr>
          <a:xfrm>
            <a:off x="6074192" y="1467522"/>
            <a:ext cx="3275236" cy="4711084"/>
            <a:chOff x="6074192" y="1467522"/>
            <a:chExt cx="3275236" cy="4711084"/>
          </a:xfrm>
        </p:grpSpPr>
        <p:sp>
          <p:nvSpPr>
            <p:cNvPr id="26" name="Rectangle 25">
              <a:extLst>
                <a:ext uri="{FF2B5EF4-FFF2-40B4-BE49-F238E27FC236}">
                  <a16:creationId xmlns:a16="http://schemas.microsoft.com/office/drawing/2014/main" id="{F629F3DE-7601-4001-AF15-1B62FE4D5B85}"/>
                </a:ext>
              </a:extLst>
            </p:cNvPr>
            <p:cNvSpPr/>
            <p:nvPr/>
          </p:nvSpPr>
          <p:spPr>
            <a:xfrm>
              <a:off x="7813195"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E</a:t>
              </a:r>
            </a:p>
          </p:txBody>
        </p:sp>
        <p:sp>
          <p:nvSpPr>
            <p:cNvPr id="141" name="Rectangle 140">
              <a:extLst>
                <a:ext uri="{FF2B5EF4-FFF2-40B4-BE49-F238E27FC236}">
                  <a16:creationId xmlns:a16="http://schemas.microsoft.com/office/drawing/2014/main" id="{ECA378A8-8B7F-43CB-87E0-84642D152A3E}"/>
                </a:ext>
              </a:extLst>
            </p:cNvPr>
            <p:cNvSpPr/>
            <p:nvPr/>
          </p:nvSpPr>
          <p:spPr>
            <a:xfrm>
              <a:off x="8526468"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sp>
          <p:nvSpPr>
            <p:cNvPr id="147" name="Rectangle 146">
              <a:extLst>
                <a:ext uri="{FF2B5EF4-FFF2-40B4-BE49-F238E27FC236}">
                  <a16:creationId xmlns:a16="http://schemas.microsoft.com/office/drawing/2014/main" id="{03F86073-B668-43C6-9CA1-B947A38AD305}"/>
                </a:ext>
              </a:extLst>
            </p:cNvPr>
            <p:cNvSpPr/>
            <p:nvPr/>
          </p:nvSpPr>
          <p:spPr>
            <a:xfrm>
              <a:off x="607419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21" name="Group 20">
            <a:extLst>
              <a:ext uri="{FF2B5EF4-FFF2-40B4-BE49-F238E27FC236}">
                <a16:creationId xmlns:a16="http://schemas.microsoft.com/office/drawing/2014/main" id="{CE644C78-8337-4956-BA8A-82A36B68C14F}"/>
              </a:ext>
              <a:ext uri="{C183D7F6-B498-43B3-948B-1728B52AA6E4}">
                <adec:decorative xmlns:adec="http://schemas.microsoft.com/office/drawing/2017/decorative" val="1"/>
              </a:ext>
            </a:extLst>
          </p:cNvPr>
          <p:cNvGrpSpPr/>
          <p:nvPr/>
        </p:nvGrpSpPr>
        <p:grpSpPr>
          <a:xfrm>
            <a:off x="5954435" y="2569052"/>
            <a:ext cx="1765677" cy="4137478"/>
            <a:chOff x="5954435" y="2569052"/>
            <a:chExt cx="1765677" cy="4137478"/>
          </a:xfrm>
        </p:grpSpPr>
        <p:sp>
          <p:nvSpPr>
            <p:cNvPr id="35" name="Rectangle 34">
              <a:extLst>
                <a:ext uri="{FF2B5EF4-FFF2-40B4-BE49-F238E27FC236}">
                  <a16:creationId xmlns:a16="http://schemas.microsoft.com/office/drawing/2014/main" id="{2CF4DF61-119B-4156-A628-1A86AD9544E1}"/>
                </a:ext>
              </a:extLst>
            </p:cNvPr>
            <p:cNvSpPr/>
            <p:nvPr/>
          </p:nvSpPr>
          <p:spPr>
            <a:xfrm>
              <a:off x="5954435" y="6137570"/>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N</a:t>
              </a:r>
            </a:p>
          </p:txBody>
        </p:sp>
        <p:sp>
          <p:nvSpPr>
            <p:cNvPr id="148" name="Rectangle 147">
              <a:extLst>
                <a:ext uri="{FF2B5EF4-FFF2-40B4-BE49-F238E27FC236}">
                  <a16:creationId xmlns:a16="http://schemas.microsoft.com/office/drawing/2014/main" id="{B86A0309-F5C9-4480-97A7-0D82DFBF5150}"/>
                </a:ext>
              </a:extLst>
            </p:cNvPr>
            <p:cNvSpPr/>
            <p:nvPr/>
          </p:nvSpPr>
          <p:spPr>
            <a:xfrm>
              <a:off x="6897152" y="256905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grpSp>
        <p:nvGrpSpPr>
          <p:cNvPr id="2" name="Group 1">
            <a:extLst>
              <a:ext uri="{FF2B5EF4-FFF2-40B4-BE49-F238E27FC236}">
                <a16:creationId xmlns:a16="http://schemas.microsoft.com/office/drawing/2014/main" id="{48EADA17-AB5C-4BE1-86A6-678597C663CC}"/>
              </a:ext>
              <a:ext uri="{C183D7F6-B498-43B3-948B-1728B52AA6E4}">
                <adec:decorative xmlns:adec="http://schemas.microsoft.com/office/drawing/2017/decorative" val="1"/>
              </a:ext>
            </a:extLst>
          </p:cNvPr>
          <p:cNvGrpSpPr/>
          <p:nvPr/>
        </p:nvGrpSpPr>
        <p:grpSpPr>
          <a:xfrm>
            <a:off x="2852378" y="1467522"/>
            <a:ext cx="6263948" cy="4711084"/>
            <a:chOff x="2852378" y="1467522"/>
            <a:chExt cx="6263948" cy="4711084"/>
          </a:xfrm>
        </p:grpSpPr>
        <p:sp>
          <p:nvSpPr>
            <p:cNvPr id="28" name="Rectangle 27">
              <a:extLst>
                <a:ext uri="{FF2B5EF4-FFF2-40B4-BE49-F238E27FC236}">
                  <a16:creationId xmlns:a16="http://schemas.microsoft.com/office/drawing/2014/main" id="{239CEBB3-24D9-490A-8783-FBABCBDDCF91}"/>
                </a:ext>
              </a:extLst>
            </p:cNvPr>
            <p:cNvSpPr/>
            <p:nvPr/>
          </p:nvSpPr>
          <p:spPr>
            <a:xfrm>
              <a:off x="8750566" y="5609646"/>
              <a:ext cx="365760" cy="5689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effectLst>
                    <a:outerShdw blurRad="38100" dist="38100" dir="2700000" algn="tl">
                      <a:srgbClr val="000000">
                        <a:alpha val="43137"/>
                      </a:srgbClr>
                    </a:outerShdw>
                  </a:effectLst>
                </a:rPr>
                <a:t>G</a:t>
              </a:r>
            </a:p>
          </p:txBody>
        </p:sp>
        <p:sp>
          <p:nvSpPr>
            <p:cNvPr id="134" name="Rectangle 133">
              <a:extLst>
                <a:ext uri="{FF2B5EF4-FFF2-40B4-BE49-F238E27FC236}">
                  <a16:creationId xmlns:a16="http://schemas.microsoft.com/office/drawing/2014/main" id="{C4BC3A6F-4D31-4C47-8300-D5CC3F301E08}"/>
                </a:ext>
              </a:extLst>
            </p:cNvPr>
            <p:cNvSpPr/>
            <p:nvPr/>
          </p:nvSpPr>
          <p:spPr>
            <a:xfrm>
              <a:off x="2852378" y="1467522"/>
              <a:ext cx="822960" cy="1097280"/>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6000" dirty="0">
                <a:solidFill>
                  <a:prstClr val="black"/>
                </a:solidFill>
                <a:latin typeface="Arial Black" panose="020B0A04020102020204" pitchFamily="34" charset="0"/>
                <a:cs typeface="Aharoni" panose="02010803020104030203" pitchFamily="2" charset="-79"/>
              </a:endParaRPr>
            </a:p>
          </p:txBody>
        </p:sp>
      </p:grpSp>
    </p:spTree>
    <p:extLst>
      <p:ext uri="{BB962C8B-B14F-4D97-AF65-F5344CB8AC3E}">
        <p14:creationId xmlns:p14="http://schemas.microsoft.com/office/powerpoint/2010/main" val="31597696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0"/>
                    </p:tgtEl>
                  </p:cond>
                </p:stCondLst>
                <p:endSync evt="end" delay="0">
                  <p:rtn val="all"/>
                </p:endSync>
                <p:childTnLst>
                  <p:par>
                    <p:cTn id="3" fill="hold">
                      <p:stCondLst>
                        <p:cond delay="0"/>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7" restart="whenNotActive" fill="hold" evtFilter="cancelBubble" nodeType="interactiveSeq">
                <p:stCondLst>
                  <p:cond evt="onClick" delay="0">
                    <p:tgtEl>
                      <p:spTgt spid="31"/>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12" restart="whenNotActive" fill="hold" evtFilter="cancelBubble" nodeType="interactiveSeq">
                <p:stCondLst>
                  <p:cond evt="onClick" delay="0">
                    <p:tgtEl>
                      <p:spTgt spid="32"/>
                    </p:tgtEl>
                  </p:cond>
                </p:stCondLst>
                <p:endSync evt="end" delay="0">
                  <p:rtn val="all"/>
                </p:endSync>
                <p:childTnLst>
                  <p:par>
                    <p:cTn id="13" fill="hold">
                      <p:stCondLst>
                        <p:cond delay="0"/>
                      </p:stCondLst>
                      <p:childTnLst>
                        <p:par>
                          <p:cTn id="14" fill="hold">
                            <p:stCondLst>
                              <p:cond delay="0"/>
                            </p:stCondLst>
                            <p:childTnLst>
                              <p:par>
                                <p:cTn id="15" presetID="1" presetClass="exit" presetSubtype="0" fill="hold" grpId="0" nodeType="clickEffect">
                                  <p:stCondLst>
                                    <p:cond delay="0"/>
                                  </p:stCondLst>
                                  <p:childTnLst>
                                    <p:set>
                                      <p:cBhvr>
                                        <p:cTn id="16" dur="1" fill="hold">
                                          <p:stCondLst>
                                            <p:cond delay="0"/>
                                          </p:stCondLst>
                                        </p:cTn>
                                        <p:tgtEl>
                                          <p:spTgt spid="32"/>
                                        </p:tgtEl>
                                        <p:attrNameLst>
                                          <p:attrName>style.visibility</p:attrName>
                                        </p:attrNameLst>
                                      </p:cBhvr>
                                      <p:to>
                                        <p:strVal val="hidden"/>
                                      </p:to>
                                    </p:set>
                                  </p:childTnLst>
                                </p:cTn>
                              </p:par>
                            </p:childTnLst>
                          </p:cTn>
                        </p:par>
                      </p:childTnLst>
                    </p:cTn>
                  </p:par>
                </p:childTnLst>
              </p:cTn>
              <p:nextCondLst>
                <p:cond evt="onClick" delay="0">
                  <p:tgtEl>
                    <p:spTgt spid="32"/>
                  </p:tgtEl>
                </p:cond>
              </p:nextCondLst>
            </p:seq>
            <p:seq concurrent="1" nextAc="seek">
              <p:cTn id="17" restart="whenNotActive" fill="hold" evtFilter="cancelBubble" nodeType="interactiveSeq">
                <p:stCondLst>
                  <p:cond evt="onClick" delay="0">
                    <p:tgtEl>
                      <p:spTgt spid="34"/>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grpId="0" nodeType="clickEffect">
                                  <p:stCondLst>
                                    <p:cond delay="0"/>
                                  </p:stCondLst>
                                  <p:childTnLst>
                                    <p:set>
                                      <p:cBhvr>
                                        <p:cTn id="21" dur="1" fill="hold">
                                          <p:stCondLst>
                                            <p:cond delay="0"/>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22" restart="whenNotActive" fill="hold" evtFilter="cancelBubble" nodeType="interactiveSeq">
                <p:stCondLst>
                  <p:cond evt="onClick" delay="0">
                    <p:tgtEl>
                      <p:spTgt spid="37"/>
                    </p:tgtEl>
                  </p:cond>
                </p:stCondLst>
                <p:endSync evt="end" delay="0">
                  <p:rtn val="all"/>
                </p:endSync>
                <p:childTnLst>
                  <p:par>
                    <p:cTn id="23" fill="hold">
                      <p:stCondLst>
                        <p:cond delay="0"/>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27" restart="whenNotActive" fill="hold" evtFilter="cancelBubble" nodeType="interactiveSeq">
                <p:stCondLst>
                  <p:cond evt="onClick" delay="0">
                    <p:tgtEl>
                      <p:spTgt spid="38"/>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32" restart="whenNotActive" fill="hold" evtFilter="cancelBubble" nodeType="interactiveSeq">
                <p:stCondLst>
                  <p:cond evt="onClick" delay="0">
                    <p:tgtEl>
                      <p:spTgt spid="43"/>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3"/>
                                        </p:tgtEl>
                                        <p:attrNameLst>
                                          <p:attrName>style.visibility</p:attrName>
                                        </p:attrNameLst>
                                      </p:cBhvr>
                                      <p:to>
                                        <p:strVal val="hidden"/>
                                      </p:to>
                                    </p:set>
                                  </p:childTnLst>
                                </p:cTn>
                              </p:par>
                            </p:childTnLst>
                          </p:cTn>
                        </p:par>
                      </p:childTnLst>
                    </p:cTn>
                  </p:par>
                </p:childTnLst>
              </p:cTn>
              <p:nextCondLst>
                <p:cond evt="onClick" delay="0">
                  <p:tgtEl>
                    <p:spTgt spid="43"/>
                  </p:tgtEl>
                </p:cond>
              </p:nextCondLst>
            </p:seq>
            <p:seq concurrent="1" nextAc="seek">
              <p:cTn id="37" restart="whenNotActive" fill="hold" evtFilter="cancelBubble" nodeType="interactiveSeq">
                <p:stCondLst>
                  <p:cond evt="onClick" delay="0">
                    <p:tgtEl>
                      <p:spTgt spid="44"/>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44"/>
                                        </p:tgtEl>
                                        <p:attrNameLst>
                                          <p:attrName>style.visibility</p:attrName>
                                        </p:attrNameLst>
                                      </p:cBhvr>
                                      <p:to>
                                        <p:strVal val="hidden"/>
                                      </p:to>
                                    </p:set>
                                  </p:childTnLst>
                                </p:cTn>
                              </p:par>
                            </p:childTnLst>
                          </p:cTn>
                        </p:par>
                      </p:childTnLst>
                    </p:cTn>
                  </p:par>
                </p:childTnLst>
              </p:cTn>
              <p:nextCondLst>
                <p:cond evt="onClick" delay="0">
                  <p:tgtEl>
                    <p:spTgt spid="44"/>
                  </p:tgtEl>
                </p:cond>
              </p:nextCondLst>
            </p:seq>
            <p:seq concurrent="1" nextAc="seek">
              <p:cTn id="42" restart="whenNotActive" fill="hold" evtFilter="cancelBubble" nodeType="interactiveSeq">
                <p:stCondLst>
                  <p:cond evt="onClick" delay="0">
                    <p:tgtEl>
                      <p:spTgt spid="45"/>
                    </p:tgtEl>
                  </p:cond>
                </p:stCondLst>
                <p:endSync evt="end" delay="0">
                  <p:rtn val="all"/>
                </p:endSync>
                <p:childTnLst>
                  <p:par>
                    <p:cTn id="43" fill="hold">
                      <p:stCondLst>
                        <p:cond delay="0"/>
                      </p:stCondLst>
                      <p:childTnLst>
                        <p:par>
                          <p:cTn id="44" fill="hold">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47" restart="whenNotActive" fill="hold" evtFilter="cancelBubble" nodeType="interactiveSeq">
                <p:stCondLst>
                  <p:cond evt="onClick" delay="0">
                    <p:tgtEl>
                      <p:spTgt spid="46"/>
                    </p:tgtEl>
                  </p:cond>
                </p:stCondLst>
                <p:endSync evt="end" delay="0">
                  <p:rtn val="all"/>
                </p:endSync>
                <p:childTnLst>
                  <p:par>
                    <p:cTn id="48" fill="hold">
                      <p:stCondLst>
                        <p:cond delay="0"/>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46"/>
                                        </p:tgtEl>
                                        <p:attrNameLst>
                                          <p:attrName>style.visibility</p:attrName>
                                        </p:attrNameLst>
                                      </p:cBhvr>
                                      <p:to>
                                        <p:strVal val="hidden"/>
                                      </p:to>
                                    </p:set>
                                  </p:childTnLst>
                                </p:cTn>
                              </p:par>
                            </p:childTnLst>
                          </p:cTn>
                        </p:par>
                      </p:childTnLst>
                    </p:cTn>
                  </p:par>
                </p:childTnLst>
              </p:cTn>
              <p:nextCondLst>
                <p:cond evt="onClick" delay="0">
                  <p:tgtEl>
                    <p:spTgt spid="46"/>
                  </p:tgtEl>
                </p:cond>
              </p:nextCondLst>
            </p:seq>
            <p:seq concurrent="1" nextAc="seek">
              <p:cTn id="52" restart="whenNotActive" fill="hold" evtFilter="cancelBubble" nodeType="interactiveSeq">
                <p:stCondLst>
                  <p:cond evt="onClick" delay="0">
                    <p:tgtEl>
                      <p:spTgt spid="48"/>
                    </p:tgtEl>
                  </p:cond>
                </p:stCondLst>
                <p:endSync evt="end" delay="0">
                  <p:rtn val="all"/>
                </p:endSync>
                <p:childTnLst>
                  <p:par>
                    <p:cTn id="53" fill="hold">
                      <p:stCondLst>
                        <p:cond delay="0"/>
                      </p:stCondLst>
                      <p:childTnLst>
                        <p:par>
                          <p:cTn id="54" fill="hold">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48"/>
                                        </p:tgtEl>
                                        <p:attrNameLst>
                                          <p:attrName>style.visibility</p:attrName>
                                        </p:attrNameLst>
                                      </p:cBhvr>
                                      <p:to>
                                        <p:strVal val="hidden"/>
                                      </p:to>
                                    </p:set>
                                  </p:childTnLst>
                                </p:cTn>
                              </p:par>
                            </p:childTnLst>
                          </p:cTn>
                        </p:par>
                      </p:childTnLst>
                    </p:cTn>
                  </p:par>
                </p:childTnLst>
              </p:cTn>
              <p:nextCondLst>
                <p:cond evt="onClick" delay="0">
                  <p:tgtEl>
                    <p:spTgt spid="48"/>
                  </p:tgtEl>
                </p:cond>
              </p:nextCondLst>
            </p:seq>
            <p:seq concurrent="1" nextAc="seek">
              <p:cTn id="57" restart="whenNotActive" fill="hold" evtFilter="cancelBubble" nodeType="interactiveSeq">
                <p:stCondLst>
                  <p:cond evt="onClick" delay="0">
                    <p:tgtEl>
                      <p:spTgt spid="27"/>
                    </p:tgtEl>
                  </p:cond>
                </p:stCondLst>
                <p:endSync evt="end" delay="0">
                  <p:rtn val="all"/>
                </p:endSync>
                <p:childTnLst>
                  <p:par>
                    <p:cTn id="58" fill="hold">
                      <p:stCondLst>
                        <p:cond delay="0"/>
                      </p:stCondLst>
                      <p:childTnLst>
                        <p:par>
                          <p:cTn id="59" fill="hold">
                            <p:stCondLst>
                              <p:cond delay="0"/>
                            </p:stCondLst>
                            <p:childTnLst>
                              <p:par>
                                <p:cTn id="60" presetID="1" presetClass="exit" presetSubtype="0" fill="hold" grpId="0" nodeType="clickEffect">
                                  <p:stCondLst>
                                    <p:cond delay="0"/>
                                  </p:stCondLst>
                                  <p:childTnLst>
                                    <p:set>
                                      <p:cBhvr>
                                        <p:cTn id="61" dur="1" fill="hold">
                                          <p:stCondLst>
                                            <p:cond delay="0"/>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62" restart="whenNotActive" fill="hold" evtFilter="cancelBubble" nodeType="interactiveSeq">
                <p:stCondLst>
                  <p:cond evt="onClick" delay="0">
                    <p:tgtEl>
                      <p:spTgt spid="2"/>
                    </p:tgtEl>
                  </p:cond>
                </p:stCondLst>
                <p:endSync evt="end" delay="0">
                  <p:rtn val="all"/>
                </p:endSync>
                <p:childTnLst>
                  <p:par>
                    <p:cTn id="63" fill="hold">
                      <p:stCondLst>
                        <p:cond delay="0"/>
                      </p:stCondLst>
                      <p:childTnLst>
                        <p:par>
                          <p:cTn id="64" fill="hold">
                            <p:stCondLst>
                              <p:cond delay="0"/>
                            </p:stCondLst>
                            <p:childTnLst>
                              <p:par>
                                <p:cTn id="65" presetID="1" presetClass="exit" presetSubtype="0" fill="hold" nodeType="clickEffect">
                                  <p:stCondLst>
                                    <p:cond delay="0"/>
                                  </p:stCondLst>
                                  <p:childTnLst>
                                    <p:set>
                                      <p:cBhvr>
                                        <p:cTn id="66" dur="1" fill="hold">
                                          <p:stCondLst>
                                            <p:cond delay="0"/>
                                          </p:stCondLst>
                                        </p:cTn>
                                        <p:tgtEl>
                                          <p:spTgt spid="2"/>
                                        </p:tgtEl>
                                        <p:attrNameLst>
                                          <p:attrName>style.visibility</p:attrName>
                                        </p:attrNameLst>
                                      </p:cBhvr>
                                      <p:to>
                                        <p:strVal val="hidden"/>
                                      </p:to>
                                    </p:set>
                                  </p:childTnLst>
                                </p:cTn>
                              </p:par>
                            </p:childTnLst>
                          </p:cTn>
                        </p:par>
                      </p:childTnLst>
                    </p:cTn>
                  </p:par>
                </p:childTnLst>
              </p:cTn>
              <p:nextCondLst>
                <p:cond evt="onClick" delay="0">
                  <p:tgtEl>
                    <p:spTgt spid="2"/>
                  </p:tgtEl>
                </p:cond>
              </p:nextCondLst>
            </p:seq>
            <p:seq concurrent="1" nextAc="seek">
              <p:cTn id="67" restart="whenNotActive" fill="hold" evtFilter="cancelBubble" nodeType="interactiveSeq">
                <p:stCondLst>
                  <p:cond evt="onClick" delay="0">
                    <p:tgtEl>
                      <p:spTgt spid="4"/>
                    </p:tgtEl>
                  </p:cond>
                </p:stCondLst>
                <p:endSync evt="end" delay="0">
                  <p:rtn val="all"/>
                </p:endSync>
                <p:childTnLst>
                  <p:par>
                    <p:cTn id="68" fill="hold">
                      <p:stCondLst>
                        <p:cond delay="0"/>
                      </p:stCondLst>
                      <p:childTnLst>
                        <p:par>
                          <p:cTn id="69" fill="hold">
                            <p:stCondLst>
                              <p:cond delay="0"/>
                            </p:stCondLst>
                            <p:childTnLst>
                              <p:par>
                                <p:cTn id="70" presetID="1" presetClass="exit" presetSubtype="0" fill="hold" nodeType="clickEffect">
                                  <p:stCondLst>
                                    <p:cond delay="0"/>
                                  </p:stCondLst>
                                  <p:childTnLst>
                                    <p:set>
                                      <p:cBhvr>
                                        <p:cTn id="71" dur="1" fill="hold">
                                          <p:stCondLst>
                                            <p:cond delay="0"/>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72" restart="whenNotActive" fill="hold" evtFilter="cancelBubble" nodeType="interactiveSeq">
                <p:stCondLst>
                  <p:cond evt="onClick" delay="0">
                    <p:tgtEl>
                      <p:spTgt spid="5"/>
                    </p:tgtEl>
                  </p:cond>
                </p:stCondLst>
                <p:endSync evt="end" delay="0">
                  <p:rtn val="all"/>
                </p:endSync>
                <p:childTnLst>
                  <p:par>
                    <p:cTn id="73" fill="hold">
                      <p:stCondLst>
                        <p:cond delay="0"/>
                      </p:stCondLst>
                      <p:childTnLst>
                        <p:par>
                          <p:cTn id="74" fill="hold">
                            <p:stCondLst>
                              <p:cond delay="0"/>
                            </p:stCondLst>
                            <p:childTnLst>
                              <p:par>
                                <p:cTn id="75" presetID="1" presetClass="exit" presetSubtype="0" fill="hold" nodeType="clickEffect">
                                  <p:stCondLst>
                                    <p:cond delay="0"/>
                                  </p:stCondLst>
                                  <p:childTnLst>
                                    <p:set>
                                      <p:cBhvr>
                                        <p:cTn id="76" dur="1" fill="hold">
                                          <p:stCondLst>
                                            <p:cond delay="0"/>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77" restart="whenNotActive" fill="hold" evtFilter="cancelBubble" nodeType="interactiveSeq">
                <p:stCondLst>
                  <p:cond evt="onClick" delay="0">
                    <p:tgtEl>
                      <p:spTgt spid="7"/>
                    </p:tgtEl>
                  </p:cond>
                </p:stCondLst>
                <p:endSync evt="end" delay="0">
                  <p:rtn val="all"/>
                </p:endSync>
                <p:childTnLst>
                  <p:par>
                    <p:cTn id="78" fill="hold">
                      <p:stCondLst>
                        <p:cond delay="0"/>
                      </p:stCondLst>
                      <p:childTnLst>
                        <p:par>
                          <p:cTn id="79" fill="hold">
                            <p:stCondLst>
                              <p:cond delay="0"/>
                            </p:stCondLst>
                            <p:childTnLst>
                              <p:par>
                                <p:cTn id="80" presetID="1" presetClass="exit" presetSubtype="0" fill="hold" nodeType="clickEffect">
                                  <p:stCondLst>
                                    <p:cond delay="0"/>
                                  </p:stCondLst>
                                  <p:childTnLst>
                                    <p:set>
                                      <p:cBhvr>
                                        <p:cTn id="81" dur="1" fill="hold">
                                          <p:stCondLst>
                                            <p:cond delay="0"/>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82" restart="whenNotActive" fill="hold" evtFilter="cancelBubble" nodeType="interactiveSeq">
                <p:stCondLst>
                  <p:cond evt="onClick" delay="0">
                    <p:tgtEl>
                      <p:spTgt spid="8"/>
                    </p:tgtEl>
                  </p:cond>
                </p:stCondLst>
                <p:endSync evt="end" delay="0">
                  <p:rtn val="all"/>
                </p:endSync>
                <p:childTnLst>
                  <p:par>
                    <p:cTn id="83" fill="hold">
                      <p:stCondLst>
                        <p:cond delay="0"/>
                      </p:stCondLst>
                      <p:childTnLst>
                        <p:par>
                          <p:cTn id="84" fill="hold">
                            <p:stCondLst>
                              <p:cond delay="0"/>
                            </p:stCondLst>
                            <p:childTnLst>
                              <p:par>
                                <p:cTn id="85" presetID="1" presetClass="exit" presetSubtype="0" fill="hold" nodeType="clickEffect">
                                  <p:stCondLst>
                                    <p:cond delay="0"/>
                                  </p:stCondLst>
                                  <p:childTnLst>
                                    <p:set>
                                      <p:cBhvr>
                                        <p:cTn id="86" dur="1" fill="hold">
                                          <p:stCondLst>
                                            <p:cond delay="0"/>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87" restart="whenNotActive" fill="hold" evtFilter="cancelBubble" nodeType="interactiveSeq">
                <p:stCondLst>
                  <p:cond evt="onClick" delay="0">
                    <p:tgtEl>
                      <p:spTgt spid="18"/>
                    </p:tgtEl>
                  </p:cond>
                </p:stCondLst>
                <p:endSync evt="end" delay="0">
                  <p:rtn val="all"/>
                </p:endSync>
                <p:childTnLst>
                  <p:par>
                    <p:cTn id="88" fill="hold">
                      <p:stCondLst>
                        <p:cond delay="0"/>
                      </p:stCondLst>
                      <p:childTnLst>
                        <p:par>
                          <p:cTn id="89" fill="hold">
                            <p:stCondLst>
                              <p:cond delay="0"/>
                            </p:stCondLst>
                            <p:childTnLst>
                              <p:par>
                                <p:cTn id="90" presetID="1" presetClass="exit" presetSubtype="0" fill="hold" nodeType="clickEffect">
                                  <p:stCondLst>
                                    <p:cond delay="0"/>
                                  </p:stCondLst>
                                  <p:childTnLst>
                                    <p:set>
                                      <p:cBhvr>
                                        <p:cTn id="91" dur="1" fill="hold">
                                          <p:stCondLst>
                                            <p:cond delay="0"/>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92" restart="whenNotActive" fill="hold" evtFilter="cancelBubble" nodeType="interactiveSeq">
                <p:stCondLst>
                  <p:cond evt="onClick" delay="0">
                    <p:tgtEl>
                      <p:spTgt spid="19"/>
                    </p:tgtEl>
                  </p:cond>
                </p:stCondLst>
                <p:endSync evt="end" delay="0">
                  <p:rtn val="all"/>
                </p:endSync>
                <p:childTnLst>
                  <p:par>
                    <p:cTn id="93" fill="hold">
                      <p:stCondLst>
                        <p:cond delay="0"/>
                      </p:stCondLst>
                      <p:childTnLst>
                        <p:par>
                          <p:cTn id="94" fill="hold">
                            <p:stCondLst>
                              <p:cond delay="0"/>
                            </p:stCondLst>
                            <p:childTnLst>
                              <p:par>
                                <p:cTn id="95" presetID="1" presetClass="exit" presetSubtype="0" fill="hold" nodeType="clickEffect">
                                  <p:stCondLst>
                                    <p:cond delay="0"/>
                                  </p:stCondLst>
                                  <p:childTnLst>
                                    <p:set>
                                      <p:cBhvr>
                                        <p:cTn id="96" dur="1" fill="hold">
                                          <p:stCondLst>
                                            <p:cond delay="0"/>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97" restart="whenNotActive" fill="hold" evtFilter="cancelBubble" nodeType="interactiveSeq">
                <p:stCondLst>
                  <p:cond evt="onClick" delay="0">
                    <p:tgtEl>
                      <p:spTgt spid="20"/>
                    </p:tgtEl>
                  </p:cond>
                </p:stCondLst>
                <p:endSync evt="end" delay="0">
                  <p:rtn val="all"/>
                </p:endSync>
                <p:childTnLst>
                  <p:par>
                    <p:cTn id="98" fill="hold">
                      <p:stCondLst>
                        <p:cond delay="0"/>
                      </p:stCondLst>
                      <p:childTnLst>
                        <p:par>
                          <p:cTn id="99" fill="hold">
                            <p:stCondLst>
                              <p:cond delay="0"/>
                            </p:stCondLst>
                            <p:childTnLst>
                              <p:par>
                                <p:cTn id="100" presetID="1" presetClass="exit" presetSubtype="0" fill="hold" nodeType="clickEffect">
                                  <p:stCondLst>
                                    <p:cond delay="0"/>
                                  </p:stCondLst>
                                  <p:childTnLst>
                                    <p:set>
                                      <p:cBhvr>
                                        <p:cTn id="101" dur="1" fill="hold">
                                          <p:stCondLst>
                                            <p:cond delay="0"/>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02" restart="whenNotActive" fill="hold" evtFilter="cancelBubble" nodeType="interactiveSeq">
                <p:stCondLst>
                  <p:cond evt="onClick" delay="0">
                    <p:tgtEl>
                      <p:spTgt spid="21"/>
                    </p:tgtEl>
                  </p:cond>
                </p:stCondLst>
                <p:endSync evt="end" delay="0">
                  <p:rtn val="all"/>
                </p:endSync>
                <p:childTnLst>
                  <p:par>
                    <p:cTn id="103" fill="hold">
                      <p:stCondLst>
                        <p:cond delay="0"/>
                      </p:stCondLst>
                      <p:childTnLst>
                        <p:par>
                          <p:cTn id="104" fill="hold">
                            <p:stCondLst>
                              <p:cond delay="0"/>
                            </p:stCondLst>
                            <p:childTnLst>
                              <p:par>
                                <p:cTn id="105" presetID="1" presetClass="exit" presetSubtype="0" fill="hold" nodeType="clickEffect">
                                  <p:stCondLst>
                                    <p:cond delay="0"/>
                                  </p:stCondLst>
                                  <p:childTnLst>
                                    <p:set>
                                      <p:cBhvr>
                                        <p:cTn id="106" dur="1" fill="hold">
                                          <p:stCondLst>
                                            <p:cond delay="0"/>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07" restart="whenNotActive" fill="hold" evtFilter="cancelBubble" nodeType="interactiveSeq">
                <p:stCondLst>
                  <p:cond evt="onClick" delay="0">
                    <p:tgtEl>
                      <p:spTgt spid="22"/>
                    </p:tgtEl>
                  </p:cond>
                </p:stCondLst>
                <p:endSync evt="end" delay="0">
                  <p:rtn val="all"/>
                </p:endSync>
                <p:childTnLst>
                  <p:par>
                    <p:cTn id="108" fill="hold">
                      <p:stCondLst>
                        <p:cond delay="0"/>
                      </p:stCondLst>
                      <p:childTnLst>
                        <p:par>
                          <p:cTn id="109" fill="hold">
                            <p:stCondLst>
                              <p:cond delay="0"/>
                            </p:stCondLst>
                            <p:childTnLst>
                              <p:par>
                                <p:cTn id="110" presetID="1" presetClass="exit" presetSubtype="0" fill="hold" grpId="0" nodeType="clickEffect">
                                  <p:stCondLst>
                                    <p:cond delay="0"/>
                                  </p:stCondLst>
                                  <p:childTnLst>
                                    <p:set>
                                      <p:cBhvr>
                                        <p:cTn id="111" dur="1" fill="hold">
                                          <p:stCondLst>
                                            <p:cond delay="0"/>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112" restart="whenNotActive" fill="hold" evtFilter="cancelBubble" nodeType="interactiveSeq">
                <p:stCondLst>
                  <p:cond evt="onClick" delay="0">
                    <p:tgtEl>
                      <p:spTgt spid="23"/>
                    </p:tgtEl>
                  </p:cond>
                </p:stCondLst>
                <p:endSync evt="end" delay="0">
                  <p:rtn val="all"/>
                </p:endSync>
                <p:childTnLst>
                  <p:par>
                    <p:cTn id="113" fill="hold">
                      <p:stCondLst>
                        <p:cond delay="0"/>
                      </p:stCondLst>
                      <p:childTnLst>
                        <p:par>
                          <p:cTn id="114" fill="hold">
                            <p:stCondLst>
                              <p:cond delay="0"/>
                            </p:stCondLst>
                            <p:childTnLst>
                              <p:par>
                                <p:cTn id="115" presetID="1" presetClass="exit" presetSubtype="0" fill="hold" grpId="0" nodeType="clickEffect">
                                  <p:stCondLst>
                                    <p:cond delay="0"/>
                                  </p:stCondLst>
                                  <p:childTnLst>
                                    <p:set>
                                      <p:cBhvr>
                                        <p:cTn id="116"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117" restart="whenNotActive" fill="hold" evtFilter="cancelBubble" nodeType="interactiveSeq">
                <p:stCondLst>
                  <p:cond evt="onClick" delay="0">
                    <p:tgtEl>
                      <p:spTgt spid="29"/>
                    </p:tgtEl>
                  </p:cond>
                </p:stCondLst>
                <p:endSync evt="end" delay="0">
                  <p:rtn val="all"/>
                </p:endSync>
                <p:childTnLst>
                  <p:par>
                    <p:cTn id="118" fill="hold">
                      <p:stCondLst>
                        <p:cond delay="0"/>
                      </p:stCondLst>
                      <p:childTnLst>
                        <p:par>
                          <p:cTn id="119" fill="hold">
                            <p:stCondLst>
                              <p:cond delay="0"/>
                            </p:stCondLst>
                            <p:childTnLst>
                              <p:par>
                                <p:cTn id="120" presetID="1" presetClass="exit" presetSubtype="0" fill="hold" grpId="0" nodeType="clickEffect">
                                  <p:stCondLst>
                                    <p:cond delay="0"/>
                                  </p:stCondLst>
                                  <p:childTnLst>
                                    <p:set>
                                      <p:cBhvr>
                                        <p:cTn id="121"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122" restart="whenNotActive" fill="hold" evtFilter="cancelBubble" nodeType="interactiveSeq">
                <p:stCondLst>
                  <p:cond evt="onClick" delay="0">
                    <p:tgtEl>
                      <p:spTgt spid="36"/>
                    </p:tgtEl>
                  </p:cond>
                </p:stCondLst>
                <p:endSync evt="end" delay="0">
                  <p:rtn val="all"/>
                </p:endSync>
                <p:childTnLst>
                  <p:par>
                    <p:cTn id="123" fill="hold">
                      <p:stCondLst>
                        <p:cond delay="0"/>
                      </p:stCondLst>
                      <p:childTnLst>
                        <p:par>
                          <p:cTn id="124" fill="hold">
                            <p:stCondLst>
                              <p:cond delay="0"/>
                            </p:stCondLst>
                            <p:childTnLst>
                              <p:par>
                                <p:cTn id="125" presetID="1" presetClass="exit" presetSubtype="0" fill="hold" grpId="0" nodeType="clickEffect">
                                  <p:stCondLst>
                                    <p:cond delay="0"/>
                                  </p:stCondLst>
                                  <p:childTnLst>
                                    <p:set>
                                      <p:cBhvr>
                                        <p:cTn id="126" dur="1" fill="hold">
                                          <p:stCondLst>
                                            <p:cond delay="0"/>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127" restart="whenNotActive" fill="hold" evtFilter="cancelBubble" nodeType="interactiveSeq">
                <p:stCondLst>
                  <p:cond evt="onClick" delay="0">
                    <p:tgtEl>
                      <p:spTgt spid="33"/>
                    </p:tgtEl>
                  </p:cond>
                </p:stCondLst>
                <p:endSync evt="end" delay="0">
                  <p:rtn val="all"/>
                </p:endSync>
                <p:childTnLst>
                  <p:par>
                    <p:cTn id="128" fill="hold">
                      <p:stCondLst>
                        <p:cond delay="0"/>
                      </p:stCondLst>
                      <p:childTnLst>
                        <p:par>
                          <p:cTn id="129" fill="hold">
                            <p:stCondLst>
                              <p:cond delay="0"/>
                            </p:stCondLst>
                            <p:childTnLst>
                              <p:par>
                                <p:cTn id="130" presetID="1" presetClass="exit" presetSubtype="0" fill="hold" grpId="0" nodeType="clickEffect">
                                  <p:stCondLst>
                                    <p:cond delay="0"/>
                                  </p:stCondLst>
                                  <p:childTnLst>
                                    <p:set>
                                      <p:cBhvr>
                                        <p:cTn id="131" dur="1" fill="hold">
                                          <p:stCondLst>
                                            <p:cond delay="0"/>
                                          </p:stCondLst>
                                        </p:cTn>
                                        <p:tgtEl>
                                          <p:spTgt spid="33"/>
                                        </p:tgtEl>
                                        <p:attrNameLst>
                                          <p:attrName>style.visibility</p:attrName>
                                        </p:attrNameLst>
                                      </p:cBhvr>
                                      <p:to>
                                        <p:strVal val="hidden"/>
                                      </p:to>
                                    </p:set>
                                  </p:childTnLst>
                                </p:cTn>
                              </p:par>
                            </p:childTnLst>
                          </p:cTn>
                        </p:par>
                      </p:childTnLst>
                    </p:cTn>
                  </p:par>
                </p:childTnLst>
              </p:cTn>
              <p:nextCondLst>
                <p:cond evt="onClick" delay="0">
                  <p:tgtEl>
                    <p:spTgt spid="33"/>
                  </p:tgtEl>
                </p:cond>
              </p:nextCondLst>
            </p:seq>
          </p:childTnLst>
        </p:cTn>
      </p:par>
    </p:tnLst>
    <p:bldLst>
      <p:bldP spid="30" grpId="0" animBg="1"/>
      <p:bldP spid="31" grpId="0" animBg="1"/>
      <p:bldP spid="32" grpId="0" animBg="1"/>
      <p:bldP spid="34" grpId="0" animBg="1"/>
      <p:bldP spid="37" grpId="0" animBg="1"/>
      <p:bldP spid="38" grpId="0" animBg="1"/>
      <p:bldP spid="43" grpId="0" animBg="1"/>
      <p:bldP spid="44" grpId="0" animBg="1"/>
      <p:bldP spid="45" grpId="0" animBg="1"/>
      <p:bldP spid="46" grpId="0" animBg="1"/>
      <p:bldP spid="48" grpId="0" animBg="1"/>
      <p:bldP spid="27" grpId="0"/>
      <p:bldP spid="23" grpId="0"/>
      <p:bldP spid="22" grpId="0"/>
      <p:bldP spid="29" grpId="0"/>
      <p:bldP spid="33" grpId="0"/>
      <p:bldP spid="36" grpId="0"/>
    </p:bldLst>
  </p:timing>
</p:sld>
</file>

<file path=ppt/theme/theme1.xml><?xml version="1.0" encoding="utf-8"?>
<a:theme xmlns:a="http://schemas.openxmlformats.org/drawingml/2006/main" name="Office Theme">
  <a:themeElements>
    <a:clrScheme name="Custom 6">
      <a:dk1>
        <a:sysClr val="windowText" lastClr="000000"/>
      </a:dk1>
      <a:lt1>
        <a:sysClr val="window" lastClr="FFFFFF"/>
      </a:lt1>
      <a:dk2>
        <a:srgbClr val="44546A"/>
      </a:dk2>
      <a:lt2>
        <a:srgbClr val="E7E6E6"/>
      </a:lt2>
      <a:accent1>
        <a:srgbClr val="2D2DB9"/>
      </a:accent1>
      <a:accent2>
        <a:srgbClr val="ED7D31"/>
      </a:accent2>
      <a:accent3>
        <a:srgbClr val="A5A5A5"/>
      </a:accent3>
      <a:accent4>
        <a:srgbClr val="FFC000"/>
      </a:accent4>
      <a:accent5>
        <a:srgbClr val="5B9BD5"/>
      </a:accent5>
      <a:accent6>
        <a:srgbClr val="70AD47"/>
      </a:accent6>
      <a:hlink>
        <a:srgbClr val="FFC000"/>
      </a:hlink>
      <a:folHlink>
        <a:srgbClr val="2D2DB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72b8a51b-08d1-4d14-a7b4-ff767462a449}" enabled="1" method="Standard" siteId="{f3996c88-1035-4508-9259-b125f4c50b1d}" removed="0"/>
</clbl:labelList>
</file>

<file path=docProps/app.xml><?xml version="1.0" encoding="utf-8"?>
<Properties xmlns="http://schemas.openxmlformats.org/officeDocument/2006/extended-properties" xmlns:vt="http://schemas.openxmlformats.org/officeDocument/2006/docPropsVTypes">
  <TotalTime>3087</TotalTime>
  <Words>6128</Words>
  <Application>Microsoft Office PowerPoint</Application>
  <PresentationFormat>Widescreen</PresentationFormat>
  <Paragraphs>2500</Paragraphs>
  <Slides>80</Slides>
  <Notes>80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80</vt:i4>
      </vt:variant>
    </vt:vector>
  </HeadingPairs>
  <TitlesOfParts>
    <vt:vector size="85" baseType="lpstr">
      <vt:lpstr>Arial</vt:lpstr>
      <vt:lpstr>Arial Black</vt:lpstr>
      <vt:lpstr>Calibri</vt:lpstr>
      <vt:lpstr>Calibri Light</vt:lpstr>
      <vt:lpstr>Office Theme</vt:lpstr>
      <vt:lpstr>Educator Instructions: </vt:lpstr>
      <vt:lpstr>WHEEL OF FORTUNE</vt:lpstr>
      <vt:lpstr>Puzzle Slide 1</vt:lpstr>
      <vt:lpstr>Puzzle Slide 2</vt:lpstr>
      <vt:lpstr>Puzzle Slide 3</vt:lpstr>
      <vt:lpstr>Puzzle Slide 4</vt:lpstr>
      <vt:lpstr>Puzzle Slide 5</vt:lpstr>
      <vt:lpstr>Puzzle Slide 6</vt:lpstr>
      <vt:lpstr>Puzzle Slide 7</vt:lpstr>
      <vt:lpstr>Puzzle Slide 8</vt:lpstr>
      <vt:lpstr>Puzzle Slide 9</vt:lpstr>
      <vt:lpstr>Puzzle Slide 10</vt:lpstr>
      <vt:lpstr>Puzzle Slide 11</vt:lpstr>
      <vt:lpstr>Puzzle Slide 12</vt:lpstr>
      <vt:lpstr>Puzzle Slide 13</vt:lpstr>
      <vt:lpstr>Puzzle Slide 14</vt:lpstr>
      <vt:lpstr>Puzzle Slide 15</vt:lpstr>
      <vt:lpstr>Puzzle Slide 16</vt:lpstr>
      <vt:lpstr>Puzzle Slide 17</vt:lpstr>
      <vt:lpstr>Puzzle Slide 18</vt:lpstr>
      <vt:lpstr>Puzzle Slide 19</vt:lpstr>
      <vt:lpstr>Puzzle Slide 20</vt:lpstr>
      <vt:lpstr>Puzzle Slide 21</vt:lpstr>
      <vt:lpstr>Puzzle Slide 22</vt:lpstr>
      <vt:lpstr>Puzzle Slide 23</vt:lpstr>
      <vt:lpstr>Puzzle Slide 24</vt:lpstr>
      <vt:lpstr>Puzzle Slide 25</vt:lpstr>
      <vt:lpstr>Puzzle Slide 26</vt:lpstr>
      <vt:lpstr>Puzzle Slide 27</vt:lpstr>
      <vt:lpstr>Puzzle Slide 28</vt:lpstr>
      <vt:lpstr>Puzzle Slide 29</vt:lpstr>
      <vt:lpstr>Puzzle Slide 30</vt:lpstr>
      <vt:lpstr>Puzzle Slide 31</vt:lpstr>
      <vt:lpstr>Puzzle Slide 32</vt:lpstr>
      <vt:lpstr>Puzzle Slide 33</vt:lpstr>
      <vt:lpstr>Puzzle Slide 34</vt:lpstr>
      <vt:lpstr>Puzzle Slide 35</vt:lpstr>
      <vt:lpstr>Puzzle Slide 36</vt:lpstr>
      <vt:lpstr>Puzzle Slide 37</vt:lpstr>
      <vt:lpstr>Puzzle Slide 38</vt:lpstr>
      <vt:lpstr>Puzzle Slide 39</vt:lpstr>
      <vt:lpstr>Puzzle Slide 40</vt:lpstr>
      <vt:lpstr>Puzzle Slide 41</vt:lpstr>
      <vt:lpstr>Puzzle Slide 42</vt:lpstr>
      <vt:lpstr>Puzzle Slide 43</vt:lpstr>
      <vt:lpstr>Puzzle Slide 44</vt:lpstr>
      <vt:lpstr>Puzzle Slide 45</vt:lpstr>
      <vt:lpstr>Puzzle Slide 46</vt:lpstr>
      <vt:lpstr>Puzzle Slide 47</vt:lpstr>
      <vt:lpstr>Puzzle Slide 48</vt:lpstr>
      <vt:lpstr>Puzzle Slide 49</vt:lpstr>
      <vt:lpstr>Puzzle Slide 50</vt:lpstr>
      <vt:lpstr>Puzzle Slide 51</vt:lpstr>
      <vt:lpstr>Puzzle Slide 52</vt:lpstr>
      <vt:lpstr>Puzzle Slide 53</vt:lpstr>
      <vt:lpstr>Puzzle Slide 54</vt:lpstr>
      <vt:lpstr>Puzzle Slide 55</vt:lpstr>
      <vt:lpstr>Puzzle Slide 56</vt:lpstr>
      <vt:lpstr>Puzzle Slide 57</vt:lpstr>
      <vt:lpstr>Puzzle Slide 58</vt:lpstr>
      <vt:lpstr>Puzzle Slide 59</vt:lpstr>
      <vt:lpstr>Puzzle Slide 60</vt:lpstr>
      <vt:lpstr>Puzzle Slide 61</vt:lpstr>
      <vt:lpstr>Puzzle Slide 62</vt:lpstr>
      <vt:lpstr>Puzzle Slide 63</vt:lpstr>
      <vt:lpstr>Puzzle Slide 64</vt:lpstr>
      <vt:lpstr>Puzzle Slide 65</vt:lpstr>
      <vt:lpstr>Puzzle Slide 66</vt:lpstr>
      <vt:lpstr>Puzzle Slide 67</vt:lpstr>
      <vt:lpstr>Puzzle Slide 68</vt:lpstr>
      <vt:lpstr>Puzzle Slide 69</vt:lpstr>
      <vt:lpstr>Puzzle Slide 70</vt:lpstr>
      <vt:lpstr>Puzzle Slide 71</vt:lpstr>
      <vt:lpstr>Puzzle Slide 72</vt:lpstr>
      <vt:lpstr>Puzzle Slide 73</vt:lpstr>
      <vt:lpstr>Puzzle Slide 74</vt:lpstr>
      <vt:lpstr>Puzzle Slide 75</vt:lpstr>
      <vt:lpstr>Puzzle Slide 76</vt:lpstr>
      <vt:lpstr>Select “SPIN!” to start and stop the wheel.</vt:lpstr>
      <vt:lpstr>THANKS FOR PLAYING!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2025 Wheel of Fortune</dc:title>
  <dc:creator>Shaklee, Theresa</dc:creator>
  <cp:lastModifiedBy>Stelter, Erin</cp:lastModifiedBy>
  <cp:revision>159</cp:revision>
  <dcterms:created xsi:type="dcterms:W3CDTF">2023-12-05T18:09:14Z</dcterms:created>
  <dcterms:modified xsi:type="dcterms:W3CDTF">2025-11-14T20:21:02Z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2b8a51b-08d1-4d14-a7b4-ff767462a449_Enabled">
    <vt:lpwstr>true</vt:lpwstr>
  </property>
  <property fmtid="{D5CDD505-2E9C-101B-9397-08002B2CF9AE}" pid="3" name="MSIP_Label_72b8a51b-08d1-4d14-a7b4-ff767462a449_SetDate">
    <vt:lpwstr>2025-04-24T16:34:59Z</vt:lpwstr>
  </property>
  <property fmtid="{D5CDD505-2E9C-101B-9397-08002B2CF9AE}" pid="4" name="MSIP_Label_72b8a51b-08d1-4d14-a7b4-ff767462a449_Method">
    <vt:lpwstr>Standard</vt:lpwstr>
  </property>
  <property fmtid="{D5CDD505-2E9C-101B-9397-08002B2CF9AE}" pid="5" name="MSIP_Label_72b8a51b-08d1-4d14-a7b4-ff767462a449_Name">
    <vt:lpwstr>defa4170-0d19-0005-0004-bc88714345d2</vt:lpwstr>
  </property>
  <property fmtid="{D5CDD505-2E9C-101B-9397-08002B2CF9AE}" pid="6" name="MSIP_Label_72b8a51b-08d1-4d14-a7b4-ff767462a449_SiteId">
    <vt:lpwstr>f3996c88-1035-4508-9259-b125f4c50b1d</vt:lpwstr>
  </property>
  <property fmtid="{D5CDD505-2E9C-101B-9397-08002B2CF9AE}" pid="7" name="MSIP_Label_72b8a51b-08d1-4d14-a7b4-ff767462a449_ActionId">
    <vt:lpwstr>fca252cc-3de8-4a12-aea7-bfa5abd68cf1</vt:lpwstr>
  </property>
  <property fmtid="{D5CDD505-2E9C-101B-9397-08002B2CF9AE}" pid="8" name="MSIP_Label_72b8a51b-08d1-4d14-a7b4-ff767462a449_ContentBits">
    <vt:lpwstr>0</vt:lpwstr>
  </property>
  <property fmtid="{D5CDD505-2E9C-101B-9397-08002B2CF9AE}" pid="9" name="MSIP_Label_72b8a51b-08d1-4d14-a7b4-ff767462a449_Tag">
    <vt:lpwstr>10, 3, 0, 1</vt:lpwstr>
  </property>
</Properties>
</file>